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rata" charset="-5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aleway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4" d="100"/>
          <a:sy n="44" d="100"/>
        </p:scale>
        <p:origin x="-132" y="-46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gamma.ap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neuro-holst.ru" TargetMode="External"/><Relationship Id="rId5" Type="http://schemas.openxmlformats.org/officeDocument/2006/relationships/hyperlink" Target="https://neuro-holst.ru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shedevrum.ai/text-to-image/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exttospeech.ru/" TargetMode="External"/><Relationship Id="rId4" Type="http://schemas.openxmlformats.org/officeDocument/2006/relationships/hyperlink" Target="https://suno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Нейросети в воспитательной работе школы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2"/>
            <a:ext cx="7556421" cy="1669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Сегодня мы обсудим использование нейросетей в воспитательной работе. Важно понимать возможности и эффективно использовать их для воспитания нового поколения.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135" y="913090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Преимущества использования нейросетей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6135" y="2788682"/>
            <a:ext cx="475536" cy="4755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6409134" y="2867858"/>
            <a:ext cx="109418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6913007" y="2788682"/>
            <a:ext cx="3589496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Персонализация обучения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6913007" y="3245644"/>
            <a:ext cx="697765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данных и индивидуальные рекомендации.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26135" y="4032885"/>
            <a:ext cx="475536" cy="4755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9" name="Text 6"/>
          <p:cNvSpPr/>
          <p:nvPr/>
        </p:nvSpPr>
        <p:spPr>
          <a:xfrm>
            <a:off x="6366748" y="4112062"/>
            <a:ext cx="194310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6913007" y="4032885"/>
            <a:ext cx="2885956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Автоматизация задач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6913007" y="4489847"/>
            <a:ext cx="697765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Освобождение учителей от рутины.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26135" y="5277088"/>
            <a:ext cx="475536" cy="4755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6365558" y="5356265"/>
            <a:ext cx="196572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6913007" y="5277088"/>
            <a:ext cx="3144203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Повышение мотивации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6913007" y="5734050"/>
            <a:ext cx="697765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Интерес к современным технологиям.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226135" y="6521291"/>
            <a:ext cx="475536" cy="4755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7" name="Text 14"/>
          <p:cNvSpPr/>
          <p:nvPr/>
        </p:nvSpPr>
        <p:spPr>
          <a:xfrm>
            <a:off x="6371153" y="6600468"/>
            <a:ext cx="18549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6913007" y="6521291"/>
            <a:ext cx="2755463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Развитие мышления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6913007" y="6978253"/>
            <a:ext cx="697765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Анализ, решения и навыки.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5716"/>
            <a:ext cx="112341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Возможности применения нейросетей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465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8447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Анализ успеваемости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513195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Сбор и анализ данных об учебной деятельности.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487465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566844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Индивидуальные планы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446" y="6513195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Планы занятий по потребностям.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87465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5668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Обратная связь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221" y="6158865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Реальное время для учителей и учеников.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997" y="4874657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66844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Виртуальные ассистенты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6513195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Помощь в поиске информации.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3851"/>
            <a:ext cx="96715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Примеры нейросетей для работы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596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Презентации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40750"/>
            <a:ext cx="38435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gamma.app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198388" y="2559606"/>
            <a:ext cx="29533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Генерация картинок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198388" y="3140750"/>
            <a:ext cx="40461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шедеврум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175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кандински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05511" y="25596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Генерация видео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05511" y="3140750"/>
            <a:ext cx="40461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НейроХолст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(</a:t>
            </a:r>
            <a:r>
              <a:rPr lang="en-US" sz="175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neuro-holst.ru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 </a:t>
            </a:r>
            <a:endParaRPr lang="en-US" sz="17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4218027"/>
            <a:ext cx="2847856" cy="136219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93790" y="5835372"/>
            <a:ext cx="3253502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*Данная </a:t>
            </a:r>
            <a:r>
              <a:rPr lang="en-US" sz="1400" i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презентация</a:t>
            </a: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400" i="1" dirty="0" err="1" smtClean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создан</a:t>
            </a:r>
            <a:r>
              <a:rPr lang="ru-RU" sz="1400" i="1" dirty="0" smtClean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</a:t>
            </a:r>
            <a:r>
              <a:rPr lang="en-US" sz="1400" i="1" dirty="0" smtClean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 использованием нейросети Gamma</a:t>
            </a:r>
            <a:endParaRPr lang="en-US" sz="14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347" y="4218027"/>
            <a:ext cx="2444591" cy="13976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608314" y="5870853"/>
            <a:ext cx="2709624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 можно использовать в приложении на телефоне или в браузере</a:t>
            </a:r>
            <a:endParaRPr lang="en-US" sz="14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8961" y="4218027"/>
            <a:ext cx="1045845" cy="130718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878961" y="5780365"/>
            <a:ext cx="1486019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 работает в телеграмме без регистрации</a:t>
            </a:r>
            <a:endParaRPr lang="en-US" sz="14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6002" y="4218027"/>
            <a:ext cx="2910840" cy="1285756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9926002" y="5758934"/>
            <a:ext cx="3933349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 При регистрации есть несколько </a:t>
            </a:r>
            <a:r>
              <a:rPr lang="en-US" sz="1400" i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бесплатных</a:t>
            </a: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400" i="1" dirty="0" err="1" smtClean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генераций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4253"/>
            <a:ext cx="106846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Примеры</a:t>
            </a: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</a:t>
            </a:r>
            <a:r>
              <a:rPr lang="en-US" sz="4450" dirty="0" err="1" smtClean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нейросетей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20008"/>
            <a:ext cx="30009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Тексты выступлений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01152"/>
            <a:ext cx="397811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F4E883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GPT-чат</a:t>
            </a: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(</a:t>
            </a:r>
            <a:r>
              <a:rPr lang="en-US" sz="220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chatgpt.org</a:t>
            </a: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158734"/>
            <a:ext cx="3978116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*текст выступления сгенерирован этой нейросетью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332928" y="2920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Создание музыки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501152"/>
            <a:ext cx="397811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F4E883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Суно</a:t>
            </a: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(</a:t>
            </a:r>
            <a:r>
              <a:rPr lang="en-US" sz="220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suno.com</a:t>
            </a: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4158734"/>
            <a:ext cx="3978116" cy="1161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*по описанию генерирует тексты песен и музыку к ним в двух вариантах исполнения. По желанию можно задать дополнительные параметры (стиль, тон и тд.)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332928" y="5523905"/>
            <a:ext cx="3978116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332928" y="601825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2920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Озвучка текста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350115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texttospeech.ru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068128"/>
            <a:ext cx="3978116" cy="1451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i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*озвучивает написанный текст. По желанию можно выбрать голос озвучки (реалистичные голоса, персонажи мультфильмов, фильмов). Ограничение по количеству символов на бесплатном тарифе.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70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Вызовы и риски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4E883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Этические аспекты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57318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Сбор и обработка данных учащихся.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082766"/>
            <a:ext cx="31301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4E883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Безопасность данных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57318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Защита от несанкционированного доступа.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15520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3A3B3C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4E883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Ограничения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83275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Не заменят живое общение.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832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Важность этических аспектов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3499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Важно учитывать этические аспекты. Особенно при сборе и обработке персональных данных учащихся.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0499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Необходимо обеспечить защиту данных. Защита от несанкционированного доступа и утечек информации.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6116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Нейросети имеют ограничения. Они не могут заменить живое общение между учителем и учеником.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368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8583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Использование нейросетей открывает перспективы. Нужно грамотно применять технологии, учитывая риски.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667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Только так мы создадим условия. Условия для гармоничного развития учеников в мире технологий.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333</Words>
  <Application>Microsoft Office PowerPoint</Application>
  <PresentationFormat>Произвольный</PresentationFormat>
  <Paragraphs>67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Prata</vt:lpstr>
      <vt:lpstr>Calibri</vt:lpstr>
      <vt:lpstr>Raleway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metodist</cp:lastModifiedBy>
  <cp:revision>2</cp:revision>
  <dcterms:created xsi:type="dcterms:W3CDTF">2025-02-17T08:56:29Z</dcterms:created>
  <dcterms:modified xsi:type="dcterms:W3CDTF">2025-02-17T09:17:04Z</dcterms:modified>
</cp:coreProperties>
</file>