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docMetadata/LabelInfo.xml" ContentType="application/vnd.ms-office.classificationlabel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authors.xml" ContentType="application/vnd.ms-powerpoint.author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34"/>
  </p:notesMasterIdLst>
  <p:handoutMasterIdLst>
    <p:handoutMasterId r:id="rId35"/>
  </p:handoutMasterIdLst>
  <p:sldIdLst>
    <p:sldId id="256" r:id="rId5"/>
    <p:sldId id="319" r:id="rId6"/>
    <p:sldId id="320" r:id="rId7"/>
    <p:sldId id="299" r:id="rId8"/>
    <p:sldId id="324" r:id="rId9"/>
    <p:sldId id="326" r:id="rId10"/>
    <p:sldId id="325" r:id="rId11"/>
    <p:sldId id="288" r:id="rId12"/>
    <p:sldId id="286" r:id="rId13"/>
    <p:sldId id="264" r:id="rId14"/>
    <p:sldId id="304" r:id="rId15"/>
    <p:sldId id="289" r:id="rId16"/>
    <p:sldId id="308" r:id="rId17"/>
    <p:sldId id="309" r:id="rId18"/>
    <p:sldId id="317" r:id="rId19"/>
    <p:sldId id="310" r:id="rId20"/>
    <p:sldId id="311" r:id="rId21"/>
    <p:sldId id="318" r:id="rId22"/>
    <p:sldId id="323" r:id="rId23"/>
    <p:sldId id="316" r:id="rId24"/>
    <p:sldId id="293" r:id="rId25"/>
    <p:sldId id="321" r:id="rId26"/>
    <p:sldId id="327" r:id="rId27"/>
    <p:sldId id="328" r:id="rId28"/>
    <p:sldId id="329" r:id="rId29"/>
    <p:sldId id="262" r:id="rId30"/>
    <p:sldId id="300" r:id="rId31"/>
    <p:sldId id="258" r:id="rId32"/>
    <p:sldId id="303" r:id="rId33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Автор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69CFB8-EB6E-4B1A-B96D-322AED6B251F}" v="3" dt="2021-08-31T19:11:11.8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38" autoAdjust="0"/>
    <p:restoredTop sz="82069" autoAdjust="0"/>
  </p:normalViewPr>
  <p:slideViewPr>
    <p:cSldViewPr snapToGrid="0">
      <p:cViewPr varScale="1">
        <p:scale>
          <a:sx n="116" d="100"/>
          <a:sy n="116" d="100"/>
        </p:scale>
        <p:origin x="-14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942" y="10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43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162CAB1C-0AA1-4053-A726-215D175850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759F6F74-5F3D-4C2B-8AC5-73761B2FB26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930270F-F493-402C-9A93-3DD7686A0696}" type="datetime1">
              <a:rPr lang="ru-RU" smtClean="0"/>
              <a:pPr rtl="0"/>
              <a:t>17.10.2023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4D3774BE-A649-46E3-849C-B7115F8772E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EE0E8BA-5F10-4BE9-B74D-7AA6E4180C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EBFECE9-3899-402D-9557-B34889DA2FFF}" type="slidenum">
              <a:rPr lang="ru-RU" smtClean="0"/>
              <a:pPr rt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375944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D0C20A1-71F7-48D6-9B7C-279FB528DA1F}" type="datetime1">
              <a:rPr lang="ru-RU" noProof="0" smtClean="0"/>
              <a:pPr rtl="0"/>
              <a:t>17.10.2023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B3784F3-2271-4F8D-A0BC-8F40E6849FE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13412453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B3784F3-2271-4F8D-A0BC-8F40E6849FE5}" type="slidenum">
              <a:rPr lang="ru-RU" smtClean="0"/>
              <a:pPr rtl="0"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654535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B3784F3-2271-4F8D-A0BC-8F40E6849FE5}" type="slidenum">
              <a:rPr lang="ru-RU" noProof="0" smtClean="0"/>
              <a:pPr rtl="0"/>
              <a:t>10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7487878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B3784F3-2271-4F8D-A0BC-8F40E6849FE5}" type="slidenum">
              <a:rPr lang="ru-RU" noProof="0" smtClean="0"/>
              <a:pPr rtl="0"/>
              <a:t>11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7487878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B3784F3-2271-4F8D-A0BC-8F40E6849FE5}" type="slidenum">
              <a:rPr lang="ru-RU" noProof="0" smtClean="0"/>
              <a:pPr rtl="0"/>
              <a:t>12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23402855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B3784F3-2271-4F8D-A0BC-8F40E6849FE5}" type="slidenum">
              <a:rPr lang="ru-RU" noProof="0" smtClean="0"/>
              <a:pPr rtl="0"/>
              <a:t>13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990803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B3784F3-2271-4F8D-A0BC-8F40E6849FE5}" type="slidenum">
              <a:rPr lang="ru-RU" noProof="0" smtClean="0"/>
              <a:pPr rtl="0"/>
              <a:t>14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990803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B3784F3-2271-4F8D-A0BC-8F40E6849FE5}" type="slidenum">
              <a:rPr lang="ru-RU" noProof="0" smtClean="0"/>
              <a:pPr rtl="0"/>
              <a:t>15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990803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B3784F3-2271-4F8D-A0BC-8F40E6849FE5}" type="slidenum">
              <a:rPr lang="ru-RU" noProof="0" smtClean="0"/>
              <a:pPr rtl="0"/>
              <a:t>16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990803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B3784F3-2271-4F8D-A0BC-8F40E6849FE5}" type="slidenum">
              <a:rPr lang="ru-RU" noProof="0" smtClean="0"/>
              <a:pPr rtl="0"/>
              <a:t>17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990803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B3784F3-2271-4F8D-A0BC-8F40E6849FE5}" type="slidenum">
              <a:rPr lang="ru-RU" noProof="0" smtClean="0"/>
              <a:pPr rtl="0"/>
              <a:t>18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990803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B3784F3-2271-4F8D-A0BC-8F40E6849FE5}" type="slidenum">
              <a:rPr lang="ru-RU" noProof="0" smtClean="0"/>
              <a:pPr rtl="0"/>
              <a:t>20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3909995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B3784F3-2271-4F8D-A0BC-8F40E6849FE5}" type="slidenum">
              <a:rPr lang="ru-RU" noProof="0" smtClean="0"/>
              <a:pPr rtl="0"/>
              <a:t>2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39099958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B3784F3-2271-4F8D-A0BC-8F40E6849FE5}" type="slidenum">
              <a:rPr lang="ru-RU" noProof="0" smtClean="0"/>
              <a:pPr rtl="0"/>
              <a:t>21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39042958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B3784F3-2271-4F8D-A0BC-8F40E6849FE5}" type="slidenum">
              <a:rPr lang="ru-RU" noProof="0" smtClean="0"/>
              <a:pPr rtl="0"/>
              <a:t>26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41812956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B3784F3-2271-4F8D-A0BC-8F40E6849FE5}" type="slidenum">
              <a:rPr lang="ru-RU" noProof="0" smtClean="0"/>
              <a:pPr rtl="0"/>
              <a:t>27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25233706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B3784F3-2271-4F8D-A0BC-8F40E6849FE5}" type="slidenum">
              <a:rPr lang="ru-RU" noProof="0" smtClean="0"/>
              <a:pPr rtl="0"/>
              <a:t>28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22398921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B3784F3-2271-4F8D-A0BC-8F40E6849FE5}" type="slidenum">
              <a:rPr lang="ru-RU" noProof="0" smtClean="0"/>
              <a:pPr rtl="0"/>
              <a:t>29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2662825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B3784F3-2271-4F8D-A0BC-8F40E6849FE5}" type="slidenum">
              <a:rPr lang="ru-RU" noProof="0" smtClean="0"/>
              <a:pPr rtl="0"/>
              <a:t>3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3909995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B3784F3-2271-4F8D-A0BC-8F40E6849FE5}" type="slidenum">
              <a:rPr lang="ru-RU" noProof="0" smtClean="0"/>
              <a:pPr rtl="0"/>
              <a:t>4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228864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B3784F3-2271-4F8D-A0BC-8F40E6849FE5}" type="slidenum">
              <a:rPr lang="ru-RU" noProof="0" smtClean="0"/>
              <a:pPr rtl="0"/>
              <a:t>5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2049085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B3784F3-2271-4F8D-A0BC-8F40E6849FE5}" type="slidenum">
              <a:rPr lang="ru-RU" noProof="0" smtClean="0"/>
              <a:pPr rtl="0"/>
              <a:t>6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20490857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B3784F3-2271-4F8D-A0BC-8F40E6849FE5}" type="slidenum">
              <a:rPr lang="ru-RU" noProof="0" smtClean="0"/>
              <a:pPr rtl="0"/>
              <a:t>7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2049085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B3784F3-2271-4F8D-A0BC-8F40E6849FE5}" type="slidenum">
              <a:rPr lang="ru-RU" noProof="0" smtClean="0"/>
              <a:pPr rtl="0"/>
              <a:t>8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159866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B3784F3-2271-4F8D-A0BC-8F40E6849FE5}" type="slidenum">
              <a:rPr lang="ru-RU" noProof="0" smtClean="0"/>
              <a:pPr rtl="0"/>
              <a:t>9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1901539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E602CDF5-333B-4D96-98D8-CDFB79A8430E}"/>
              </a:ext>
            </a:extLst>
          </p:cNvPr>
          <p:cNvSpPr/>
          <p:nvPr userDrawn="1"/>
        </p:nvSpPr>
        <p:spPr>
          <a:xfrm>
            <a:off x="3415570" y="3425047"/>
            <a:ext cx="1719072" cy="1719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728C741F-060F-4718-A57B-A1162A01F72C}"/>
              </a:ext>
            </a:extLst>
          </p:cNvPr>
          <p:cNvSpPr/>
          <p:nvPr userDrawn="1"/>
        </p:nvSpPr>
        <p:spPr>
          <a:xfrm>
            <a:off x="1698549" y="3425047"/>
            <a:ext cx="1719072" cy="1719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6" name="Прямоугольник 45">
            <a:extLst>
              <a:ext uri="{FF2B5EF4-FFF2-40B4-BE49-F238E27FC236}">
                <a16:creationId xmlns="" xmlns:a16="http://schemas.microsoft.com/office/drawing/2014/main" id="{667E4DE3-DDB5-444E-86D9-7B201F0BFC0F}"/>
              </a:ext>
            </a:extLst>
          </p:cNvPr>
          <p:cNvSpPr/>
          <p:nvPr userDrawn="1"/>
        </p:nvSpPr>
        <p:spPr>
          <a:xfrm>
            <a:off x="-12823" y="3425047"/>
            <a:ext cx="1719072" cy="1719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99578" y="1895475"/>
            <a:ext cx="5679621" cy="2413965"/>
          </a:xfrm>
        </p:spPr>
        <p:txBody>
          <a:bodyPr lIns="0" rtlCol="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9578" y="5597131"/>
            <a:ext cx="5050971" cy="472073"/>
          </a:xfrm>
        </p:spPr>
        <p:txBody>
          <a:bodyPr lIns="0"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="" xmlns:a16="http://schemas.microsoft.com/office/drawing/2014/main" id="{AEC85266-52B0-409F-8CE4-E444E424D5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99578" y="5954904"/>
            <a:ext cx="2200154" cy="569912"/>
          </a:xfrm>
        </p:spPr>
        <p:txBody>
          <a:bodyPr lIns="0"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Дата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0455E561-1242-4C3A-8D37-3138CA80547F}"/>
              </a:ext>
            </a:extLst>
          </p:cNvPr>
          <p:cNvSpPr/>
          <p:nvPr userDrawn="1"/>
        </p:nvSpPr>
        <p:spPr>
          <a:xfrm>
            <a:off x="3415570" y="1713063"/>
            <a:ext cx="1719072" cy="1719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1AFF298D-0F6B-4888-9B03-1FDDFE28B82B}"/>
              </a:ext>
            </a:extLst>
          </p:cNvPr>
          <p:cNvSpPr/>
          <p:nvPr userDrawn="1"/>
        </p:nvSpPr>
        <p:spPr>
          <a:xfrm>
            <a:off x="1698549" y="1079"/>
            <a:ext cx="1719072" cy="1719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32C19AED-A027-4017-B01A-E1E6583F81C6}"/>
              </a:ext>
            </a:extLst>
          </p:cNvPr>
          <p:cNvSpPr/>
          <p:nvPr userDrawn="1"/>
        </p:nvSpPr>
        <p:spPr>
          <a:xfrm>
            <a:off x="1698549" y="1713063"/>
            <a:ext cx="1719072" cy="1719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597D0707-6223-4E41-9E36-C3BF6C78CA4D}"/>
              </a:ext>
            </a:extLst>
          </p:cNvPr>
          <p:cNvSpPr/>
          <p:nvPr userDrawn="1"/>
        </p:nvSpPr>
        <p:spPr>
          <a:xfrm>
            <a:off x="1698549" y="5137031"/>
            <a:ext cx="1719072" cy="1719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4BE2D702-5FB5-4F75-B96D-4F210F10EA62}"/>
              </a:ext>
            </a:extLst>
          </p:cNvPr>
          <p:cNvSpPr/>
          <p:nvPr userDrawn="1"/>
        </p:nvSpPr>
        <p:spPr>
          <a:xfrm>
            <a:off x="-12823" y="1079"/>
            <a:ext cx="1719072" cy="1719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2447C29C-1D94-4217-A4D7-E0E0A8CACEBC}"/>
              </a:ext>
            </a:extLst>
          </p:cNvPr>
          <p:cNvSpPr/>
          <p:nvPr userDrawn="1"/>
        </p:nvSpPr>
        <p:spPr>
          <a:xfrm>
            <a:off x="-12823" y="5137031"/>
            <a:ext cx="1719072" cy="1719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3" name="Рисунок 52">
            <a:extLst>
              <a:ext uri="{FF2B5EF4-FFF2-40B4-BE49-F238E27FC236}">
                <a16:creationId xmlns="" xmlns:a16="http://schemas.microsoft.com/office/drawing/2014/main" id="{7B163DE2-7989-4B1E-8299-5E64777AFA2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15570" y="1079"/>
            <a:ext cx="1719072" cy="1719072"/>
          </a:xfrm>
          <a:custGeom>
            <a:avLst/>
            <a:gdLst>
              <a:gd name="connsiteX0" fmla="*/ 0 w 1719072"/>
              <a:gd name="connsiteY0" fmla="*/ 0 h 1708970"/>
              <a:gd name="connsiteX1" fmla="*/ 1719072 w 1719072"/>
              <a:gd name="connsiteY1" fmla="*/ 0 h 1708970"/>
              <a:gd name="connsiteX2" fmla="*/ 1719072 w 1719072"/>
              <a:gd name="connsiteY2" fmla="*/ 1708970 h 1708970"/>
              <a:gd name="connsiteX3" fmla="*/ 0 w 1719072"/>
              <a:gd name="connsiteY3" fmla="*/ 1708970 h 170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1708970">
                <a:moveTo>
                  <a:pt x="0" y="0"/>
                </a:moveTo>
                <a:lnTo>
                  <a:pt x="1719072" y="0"/>
                </a:lnTo>
                <a:lnTo>
                  <a:pt x="1719072" y="1708970"/>
                </a:lnTo>
                <a:lnTo>
                  <a:pt x="0" y="170897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55" name="Рисунок 54">
            <a:extLst>
              <a:ext uri="{FF2B5EF4-FFF2-40B4-BE49-F238E27FC236}">
                <a16:creationId xmlns="" xmlns:a16="http://schemas.microsoft.com/office/drawing/2014/main" id="{683976C8-BDBA-48C4-AC83-73D1D8F0F14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15570" y="5137031"/>
            <a:ext cx="1719072" cy="1719072"/>
          </a:xfrm>
          <a:custGeom>
            <a:avLst/>
            <a:gdLst>
              <a:gd name="connsiteX0" fmla="*/ 0 w 1719072"/>
              <a:gd name="connsiteY0" fmla="*/ 0 h 1719072"/>
              <a:gd name="connsiteX1" fmla="*/ 1719072 w 1719072"/>
              <a:gd name="connsiteY1" fmla="*/ 0 h 1719072"/>
              <a:gd name="connsiteX2" fmla="*/ 1719072 w 1719072"/>
              <a:gd name="connsiteY2" fmla="*/ 1719072 h 1719072"/>
              <a:gd name="connsiteX3" fmla="*/ 0 w 1719072"/>
              <a:gd name="connsiteY3" fmla="*/ 1719072 h 1719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1719072">
                <a:moveTo>
                  <a:pt x="0" y="0"/>
                </a:moveTo>
                <a:lnTo>
                  <a:pt x="1719072" y="0"/>
                </a:lnTo>
                <a:lnTo>
                  <a:pt x="1719072" y="1719072"/>
                </a:lnTo>
                <a:lnTo>
                  <a:pt x="0" y="1719072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54" name="Рисунок 53">
            <a:extLst>
              <a:ext uri="{FF2B5EF4-FFF2-40B4-BE49-F238E27FC236}">
                <a16:creationId xmlns="" xmlns:a16="http://schemas.microsoft.com/office/drawing/2014/main" id="{71082593-1DC5-43B5-947C-7963DD90EBD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-12823" y="1713063"/>
            <a:ext cx="1719072" cy="1719072"/>
          </a:xfrm>
          <a:custGeom>
            <a:avLst/>
            <a:gdLst>
              <a:gd name="connsiteX0" fmla="*/ 0 w 1719072"/>
              <a:gd name="connsiteY0" fmla="*/ 0 h 1719072"/>
              <a:gd name="connsiteX1" fmla="*/ 1719072 w 1719072"/>
              <a:gd name="connsiteY1" fmla="*/ 0 h 1719072"/>
              <a:gd name="connsiteX2" fmla="*/ 1719072 w 1719072"/>
              <a:gd name="connsiteY2" fmla="*/ 1719072 h 1719072"/>
              <a:gd name="connsiteX3" fmla="*/ 0 w 1719072"/>
              <a:gd name="connsiteY3" fmla="*/ 1719072 h 1719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1719072">
                <a:moveTo>
                  <a:pt x="0" y="0"/>
                </a:moveTo>
                <a:lnTo>
                  <a:pt x="1719072" y="0"/>
                </a:lnTo>
                <a:lnTo>
                  <a:pt x="1719072" y="1719072"/>
                </a:lnTo>
                <a:lnTo>
                  <a:pt x="0" y="1719072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56" name="Прямоугольник 55">
            <a:extLst>
              <a:ext uri="{FF2B5EF4-FFF2-40B4-BE49-F238E27FC236}">
                <a16:creationId xmlns="" xmlns:a16="http://schemas.microsoft.com/office/drawing/2014/main" id="{F95796F3-1FF2-4CB3-9A21-2FA42B0F739C}"/>
              </a:ext>
            </a:extLst>
          </p:cNvPr>
          <p:cNvSpPr/>
          <p:nvPr userDrawn="1"/>
        </p:nvSpPr>
        <p:spPr>
          <a:xfrm>
            <a:off x="5699578" y="5142220"/>
            <a:ext cx="628650" cy="18225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3839583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60B973DC-FC8B-48F4-9A50-A679872638A6}"/>
              </a:ext>
            </a:extLst>
          </p:cNvPr>
          <p:cNvSpPr/>
          <p:nvPr userDrawn="1"/>
        </p:nvSpPr>
        <p:spPr>
          <a:xfrm>
            <a:off x="0" y="0"/>
            <a:ext cx="1905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E6651245-F8FA-4280-86E8-A02EA6F9D183}"/>
              </a:ext>
            </a:extLst>
          </p:cNvPr>
          <p:cNvSpPr/>
          <p:nvPr userDrawn="1"/>
        </p:nvSpPr>
        <p:spPr>
          <a:xfrm>
            <a:off x="1905000" y="3429000"/>
            <a:ext cx="3429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92243009-72E0-4065-A4ED-BF9024B3D4FB}"/>
              </a:ext>
            </a:extLst>
          </p:cNvPr>
          <p:cNvSpPr/>
          <p:nvPr userDrawn="1"/>
        </p:nvSpPr>
        <p:spPr>
          <a:xfrm>
            <a:off x="5334000" y="0"/>
            <a:ext cx="3429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445E1145-BC25-4AC5-8B8D-8AECD11F1713}"/>
              </a:ext>
            </a:extLst>
          </p:cNvPr>
          <p:cNvSpPr/>
          <p:nvPr userDrawn="1"/>
        </p:nvSpPr>
        <p:spPr>
          <a:xfrm>
            <a:off x="8763000" y="3429000"/>
            <a:ext cx="3429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4" name="Рисунок 43">
            <a:extLst>
              <a:ext uri="{FF2B5EF4-FFF2-40B4-BE49-F238E27FC236}">
                <a16:creationId xmlns="" xmlns:a16="http://schemas.microsoft.com/office/drawing/2014/main" id="{79F851B1-E044-41C4-88D1-6BA4FBC8396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05000" y="0"/>
            <a:ext cx="3429000" cy="3429000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47" name="Рисунок 46">
            <a:extLst>
              <a:ext uri="{FF2B5EF4-FFF2-40B4-BE49-F238E27FC236}">
                <a16:creationId xmlns="" xmlns:a16="http://schemas.microsoft.com/office/drawing/2014/main" id="{EEE85C52-E5BA-4142-AE8D-7B357E4A475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34000" y="3429000"/>
            <a:ext cx="3429000" cy="3429000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50" name="Рисунок 49">
            <a:extLst>
              <a:ext uri="{FF2B5EF4-FFF2-40B4-BE49-F238E27FC236}">
                <a16:creationId xmlns="" xmlns:a16="http://schemas.microsoft.com/office/drawing/2014/main" id="{424B8959-FF9C-453C-8179-A0BF8D392B3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763000" y="0"/>
            <a:ext cx="3429000" cy="3429000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54" name="Заголовок 1">
            <a:extLst>
              <a:ext uri="{FF2B5EF4-FFF2-40B4-BE49-F238E27FC236}">
                <a16:creationId xmlns="" xmlns:a16="http://schemas.microsoft.com/office/drawing/2014/main" id="{3F2D93AE-80E9-4043-9384-F0F06D6570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2476501" y="2766221"/>
            <a:ext cx="6858002" cy="1325563"/>
          </a:xfrm>
        </p:spPr>
        <p:txBody>
          <a:bodyPr rtlCol="0">
            <a:normAutofit/>
          </a:bodyPr>
          <a:lstStyle>
            <a:lvl1pPr algn="ctr"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94718" y="4697806"/>
            <a:ext cx="2800350" cy="891383"/>
          </a:xfrm>
        </p:spPr>
        <p:txBody>
          <a:bodyPr rtlCol="0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5" name="Объект 2">
            <a:extLst>
              <a:ext uri="{FF2B5EF4-FFF2-40B4-BE49-F238E27FC236}">
                <a16:creationId xmlns="" xmlns:a16="http://schemas.microsoft.com/office/drawing/2014/main" id="{9D493CB6-06D1-4AD2-924D-64007FFFAC0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101931" y="4697805"/>
            <a:ext cx="2800351" cy="891383"/>
          </a:xfrm>
        </p:spPr>
        <p:txBody>
          <a:bodyPr rtlCol="0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6" name="Объект 2">
            <a:extLst>
              <a:ext uri="{FF2B5EF4-FFF2-40B4-BE49-F238E27FC236}">
                <a16:creationId xmlns="" xmlns:a16="http://schemas.microsoft.com/office/drawing/2014/main" id="{D5B991DB-A408-4F6D-A8D0-5167D1E3076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623718" y="1268809"/>
            <a:ext cx="2853532" cy="891383"/>
          </a:xfrm>
        </p:spPr>
        <p:txBody>
          <a:bodyPr rtlCol="0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0" name="Дата 6">
            <a:extLst>
              <a:ext uri="{FF2B5EF4-FFF2-40B4-BE49-F238E27FC236}">
                <a16:creationId xmlns="" xmlns:a16="http://schemas.microsoft.com/office/drawing/2014/main" id="{CAE1BB52-31E7-4A74-9ED4-FDD92237639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2194718" y="6356350"/>
            <a:ext cx="983911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ru-RU" noProof="0"/>
              <a:t>13.07.20XX г.</a:t>
            </a:r>
          </a:p>
        </p:txBody>
      </p:sp>
      <p:sp>
        <p:nvSpPr>
          <p:cNvPr id="61" name="Нижний колонтитул 4">
            <a:extLst>
              <a:ext uri="{FF2B5EF4-FFF2-40B4-BE49-F238E27FC236}">
                <a16:creationId xmlns="" xmlns:a16="http://schemas.microsoft.com/office/drawing/2014/main" id="{EAF5ABA9-E5E2-43E4-ACD5-994ABC08568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334000" y="6356350"/>
            <a:ext cx="3429000" cy="365125"/>
          </a:xfrm>
        </p:spPr>
        <p:txBody>
          <a:bodyPr rtlCol="0"/>
          <a:lstStyle>
            <a:lvl1pPr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ru-RU" noProof="0"/>
              <a:t>Презентация конференции</a:t>
            </a:r>
          </a:p>
        </p:txBody>
      </p:sp>
      <p:sp>
        <p:nvSpPr>
          <p:cNvPr id="62" name="Номер слайда 5">
            <a:extLst>
              <a:ext uri="{FF2B5EF4-FFF2-40B4-BE49-F238E27FC236}">
                <a16:creationId xmlns="" xmlns:a16="http://schemas.microsoft.com/office/drawing/2014/main" id="{40AEA096-23EC-471A-85DB-52788D84751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711542" y="6356350"/>
            <a:ext cx="642257" cy="365125"/>
          </a:xfrm>
        </p:spPr>
        <p:txBody>
          <a:bodyPr rtlCol="0"/>
          <a:lstStyle>
            <a:lvl1pPr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217225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10">
            <a:extLst>
              <a:ext uri="{FF2B5EF4-FFF2-40B4-BE49-F238E27FC236}">
                <a16:creationId xmlns="" xmlns:a16="http://schemas.microsoft.com/office/drawing/2014/main" id="{7811C96E-0DEE-4C3C-914D-3D8E37D685D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16466" y="4160451"/>
            <a:ext cx="608493" cy="201776"/>
          </a:xfrm>
        </p:spPr>
        <p:txBody>
          <a:bodyPr rtlCol="0"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Год</a:t>
            </a:r>
          </a:p>
        </p:txBody>
      </p:sp>
      <p:sp>
        <p:nvSpPr>
          <p:cNvPr id="14" name="Текст 10">
            <a:extLst>
              <a:ext uri="{FF2B5EF4-FFF2-40B4-BE49-F238E27FC236}">
                <a16:creationId xmlns="" xmlns:a16="http://schemas.microsoft.com/office/drawing/2014/main" id="{105D759B-EB6D-4560-B0B8-1F7EB7D1B84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980666" y="4160451"/>
            <a:ext cx="608493" cy="201776"/>
          </a:xfrm>
        </p:spPr>
        <p:txBody>
          <a:bodyPr rtlCol="0"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Год</a:t>
            </a:r>
          </a:p>
        </p:txBody>
      </p:sp>
      <p:sp>
        <p:nvSpPr>
          <p:cNvPr id="10" name="Текст 10">
            <a:extLst>
              <a:ext uri="{FF2B5EF4-FFF2-40B4-BE49-F238E27FC236}">
                <a16:creationId xmlns="" xmlns:a16="http://schemas.microsoft.com/office/drawing/2014/main" id="{401495E4-6A47-4169-8AF4-736F7CF55C3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4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="" xmlns:a16="http://schemas.microsoft.com/office/drawing/2014/main" id="{4A350147-917D-4020-B9C3-CE41143A103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6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="" xmlns:a16="http://schemas.microsoft.com/office/drawing/2014/main" id="{595A6F9E-88A2-46C6-B4B4-642D65C42C1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8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3" name="Текст 10">
            <a:extLst>
              <a:ext uri="{FF2B5EF4-FFF2-40B4-BE49-F238E27FC236}">
                <a16:creationId xmlns="" xmlns:a16="http://schemas.microsoft.com/office/drawing/2014/main" id="{11C0F1C3-D7E3-418A-8706-CD257C1F5B6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50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="" xmlns:a16="http://schemas.microsoft.com/office/drawing/2014/main" id="{8715823E-52F8-49ED-9EC8-E99ED0915BD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22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6" name="Текст 10">
            <a:extLst>
              <a:ext uri="{FF2B5EF4-FFF2-40B4-BE49-F238E27FC236}">
                <a16:creationId xmlns="" xmlns:a16="http://schemas.microsoft.com/office/drawing/2014/main" id="{7DF700D5-2F9B-4B15-92CF-1052851D5E1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4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7" name="Текст 10">
            <a:extLst>
              <a:ext uri="{FF2B5EF4-FFF2-40B4-BE49-F238E27FC236}">
                <a16:creationId xmlns="" xmlns:a16="http://schemas.microsoft.com/office/drawing/2014/main" id="{BB40768A-A2DB-44AA-89F5-071BCE4D9F9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6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9" name="Текст 10">
            <a:extLst>
              <a:ext uri="{FF2B5EF4-FFF2-40B4-BE49-F238E27FC236}">
                <a16:creationId xmlns="" xmlns:a16="http://schemas.microsoft.com/office/drawing/2014/main" id="{105B8381-43DD-41A0-A705-D1255AC449A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8435" y="3658480"/>
            <a:ext cx="393192" cy="390677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0" name="Текст 10">
            <a:extLst>
              <a:ext uri="{FF2B5EF4-FFF2-40B4-BE49-F238E27FC236}">
                <a16:creationId xmlns="" xmlns:a16="http://schemas.microsoft.com/office/drawing/2014/main" id="{C178CB7C-93FB-40C1-9170-B99EF8EE9E8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10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8" name="Текст 10">
            <a:extLst>
              <a:ext uri="{FF2B5EF4-FFF2-40B4-BE49-F238E27FC236}">
                <a16:creationId xmlns="" xmlns:a16="http://schemas.microsoft.com/office/drawing/2014/main" id="{16D07EB6-011E-4F65-9F28-20CAB54640E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82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1" name="Текст 10">
            <a:extLst>
              <a:ext uri="{FF2B5EF4-FFF2-40B4-BE49-F238E27FC236}">
                <a16:creationId xmlns="" xmlns:a16="http://schemas.microsoft.com/office/drawing/2014/main" id="{A2B65EAF-1F60-417C-B138-F72EFEBF6D8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4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2" name="Текст 10">
            <a:extLst>
              <a:ext uri="{FF2B5EF4-FFF2-40B4-BE49-F238E27FC236}">
                <a16:creationId xmlns="" xmlns:a16="http://schemas.microsoft.com/office/drawing/2014/main" id="{76D120F4-A640-421C-B1F8-406158CFBC8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6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3" name="Текст 10">
            <a:extLst>
              <a:ext uri="{FF2B5EF4-FFF2-40B4-BE49-F238E27FC236}">
                <a16:creationId xmlns="" xmlns:a16="http://schemas.microsoft.com/office/drawing/2014/main" id="{BBD14391-1DC8-4D56-951F-25C5BDB3921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8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4" name="Текст 10">
            <a:extLst>
              <a:ext uri="{FF2B5EF4-FFF2-40B4-BE49-F238E27FC236}">
                <a16:creationId xmlns="" xmlns:a16="http://schemas.microsoft.com/office/drawing/2014/main" id="{93FC04C9-D1DE-47BA-8D50-6D762B72B8F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70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5" name="Текст 10">
            <a:extLst>
              <a:ext uri="{FF2B5EF4-FFF2-40B4-BE49-F238E27FC236}">
                <a16:creationId xmlns="" xmlns:a16="http://schemas.microsoft.com/office/drawing/2014/main" id="{B8FB174F-BC80-4817-90C7-42F90C7978E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2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6" name="Текст 10">
            <a:extLst>
              <a:ext uri="{FF2B5EF4-FFF2-40B4-BE49-F238E27FC236}">
                <a16:creationId xmlns="" xmlns:a16="http://schemas.microsoft.com/office/drawing/2014/main" id="{E896FB65-5B08-4993-8523-822688BB2A9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4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7" name="Текст 10">
            <a:extLst>
              <a:ext uri="{FF2B5EF4-FFF2-40B4-BE49-F238E27FC236}">
                <a16:creationId xmlns="" xmlns:a16="http://schemas.microsoft.com/office/drawing/2014/main" id="{DBAF247D-367F-4524-9E85-4B66631D530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6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8" name="Текст 10">
            <a:extLst>
              <a:ext uri="{FF2B5EF4-FFF2-40B4-BE49-F238E27FC236}">
                <a16:creationId xmlns="" xmlns:a16="http://schemas.microsoft.com/office/drawing/2014/main" id="{4F9BFDEC-4D89-4C8E-A3D9-A6DF0297F78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8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9" name="Текст 10">
            <a:extLst>
              <a:ext uri="{FF2B5EF4-FFF2-40B4-BE49-F238E27FC236}">
                <a16:creationId xmlns="" xmlns:a16="http://schemas.microsoft.com/office/drawing/2014/main" id="{9C08EC58-18EC-4890-94D6-2422A6BBA8D5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30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1" name="Текст 10">
            <a:extLst>
              <a:ext uri="{FF2B5EF4-FFF2-40B4-BE49-F238E27FC236}">
                <a16:creationId xmlns="" xmlns:a16="http://schemas.microsoft.com/office/drawing/2014/main" id="{5F5960EF-7F51-41A0-9E73-D2F727AB3F0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2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2" name="Текст 10">
            <a:extLst>
              <a:ext uri="{FF2B5EF4-FFF2-40B4-BE49-F238E27FC236}">
                <a16:creationId xmlns="" xmlns:a16="http://schemas.microsoft.com/office/drawing/2014/main" id="{9F81D711-9D82-42A4-8AB2-12D1F4490AA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4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0" name="Текст 10">
            <a:extLst>
              <a:ext uri="{FF2B5EF4-FFF2-40B4-BE49-F238E27FC236}">
                <a16:creationId xmlns="" xmlns:a16="http://schemas.microsoft.com/office/drawing/2014/main" id="{D360A36A-7282-4045-B0DF-503E6A97BA4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6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3" name="Текст 10">
            <a:extLst>
              <a:ext uri="{FF2B5EF4-FFF2-40B4-BE49-F238E27FC236}">
                <a16:creationId xmlns="" xmlns:a16="http://schemas.microsoft.com/office/drawing/2014/main" id="{0A2E5DCC-5FCD-4396-9980-17ECD06BB370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818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4" name="Текст 10">
            <a:extLst>
              <a:ext uri="{FF2B5EF4-FFF2-40B4-BE49-F238E27FC236}">
                <a16:creationId xmlns="" xmlns:a16="http://schemas.microsoft.com/office/drawing/2014/main" id="{A3860367-6AF8-4009-AE8B-33DEE49D1773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1290430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80" name="Заголовок 1">
            <a:extLst>
              <a:ext uri="{FF2B5EF4-FFF2-40B4-BE49-F238E27FC236}">
                <a16:creationId xmlns="" xmlns:a16="http://schemas.microsoft.com/office/drawing/2014/main" id="{BD315BE3-66BC-448E-AC25-B8B59C8001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0952" y="629616"/>
            <a:ext cx="6550096" cy="1325563"/>
          </a:xfrm>
        </p:spPr>
        <p:txBody>
          <a:bodyPr rtlCol="0" anchor="ctr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образец заголовка </a:t>
            </a:r>
          </a:p>
        </p:txBody>
      </p:sp>
      <p:sp>
        <p:nvSpPr>
          <p:cNvPr id="82" name="Прямоугольник 81">
            <a:extLst>
              <a:ext uri="{FF2B5EF4-FFF2-40B4-BE49-F238E27FC236}">
                <a16:creationId xmlns="" xmlns:a16="http://schemas.microsoft.com/office/drawing/2014/main" id="{8791A8F7-D0D7-459C-816C-06A776192CF1}"/>
              </a:ext>
            </a:extLst>
          </p:cNvPr>
          <p:cNvSpPr/>
          <p:nvPr userDrawn="1"/>
        </p:nvSpPr>
        <p:spPr>
          <a:xfrm>
            <a:off x="5017194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4" name="Прямоугольник 83">
            <a:extLst>
              <a:ext uri="{FF2B5EF4-FFF2-40B4-BE49-F238E27FC236}">
                <a16:creationId xmlns="" xmlns:a16="http://schemas.microsoft.com/office/drawing/2014/main" id="{63CFF470-94CA-4087-8B57-84A251AB5728}"/>
              </a:ext>
            </a:extLst>
          </p:cNvPr>
          <p:cNvSpPr/>
          <p:nvPr userDrawn="1"/>
        </p:nvSpPr>
        <p:spPr>
          <a:xfrm>
            <a:off x="4300452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6" name="Прямоугольник 85">
            <a:extLst>
              <a:ext uri="{FF2B5EF4-FFF2-40B4-BE49-F238E27FC236}">
                <a16:creationId xmlns="" xmlns:a16="http://schemas.microsoft.com/office/drawing/2014/main" id="{8741B3D2-0E68-4CDE-B746-65D383DA0EF1}"/>
              </a:ext>
            </a:extLst>
          </p:cNvPr>
          <p:cNvSpPr/>
          <p:nvPr userDrawn="1"/>
        </p:nvSpPr>
        <p:spPr>
          <a:xfrm>
            <a:off x="5375565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8" name="Прямоугольник 87">
            <a:extLst>
              <a:ext uri="{FF2B5EF4-FFF2-40B4-BE49-F238E27FC236}">
                <a16:creationId xmlns="" xmlns:a16="http://schemas.microsoft.com/office/drawing/2014/main" id="{F24D9BB9-0D5B-45D1-A9B9-F8985612AD6E}"/>
              </a:ext>
            </a:extLst>
          </p:cNvPr>
          <p:cNvSpPr/>
          <p:nvPr userDrawn="1"/>
        </p:nvSpPr>
        <p:spPr>
          <a:xfrm>
            <a:off x="3583710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0" name="Прямоугольник 89">
            <a:extLst>
              <a:ext uri="{FF2B5EF4-FFF2-40B4-BE49-F238E27FC236}">
                <a16:creationId xmlns="" xmlns:a16="http://schemas.microsoft.com/office/drawing/2014/main" id="{DB714EE5-FC7B-4FDA-88D7-B7DB551EA274}"/>
              </a:ext>
            </a:extLst>
          </p:cNvPr>
          <p:cNvSpPr/>
          <p:nvPr userDrawn="1"/>
        </p:nvSpPr>
        <p:spPr>
          <a:xfrm>
            <a:off x="2866968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2" name="Прямоугольник 91">
            <a:extLst>
              <a:ext uri="{FF2B5EF4-FFF2-40B4-BE49-F238E27FC236}">
                <a16:creationId xmlns="" xmlns:a16="http://schemas.microsoft.com/office/drawing/2014/main" id="{D6984438-C7B6-469B-A0A3-F7C9F2CC6DBD}"/>
              </a:ext>
            </a:extLst>
          </p:cNvPr>
          <p:cNvSpPr/>
          <p:nvPr userDrawn="1"/>
        </p:nvSpPr>
        <p:spPr>
          <a:xfrm>
            <a:off x="2150226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4" name="Прямоугольник 93">
            <a:extLst>
              <a:ext uri="{FF2B5EF4-FFF2-40B4-BE49-F238E27FC236}">
                <a16:creationId xmlns="" xmlns:a16="http://schemas.microsoft.com/office/drawing/2014/main" id="{57EBFF5E-9DF7-4591-AC16-CB1D6AE0D25A}"/>
              </a:ext>
            </a:extLst>
          </p:cNvPr>
          <p:cNvSpPr/>
          <p:nvPr userDrawn="1"/>
        </p:nvSpPr>
        <p:spPr>
          <a:xfrm>
            <a:off x="3225339" y="0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6" name="Прямоугольник 95">
            <a:extLst>
              <a:ext uri="{FF2B5EF4-FFF2-40B4-BE49-F238E27FC236}">
                <a16:creationId xmlns="" xmlns:a16="http://schemas.microsoft.com/office/drawing/2014/main" id="{29E0EA42-935D-43B4-AB8D-FDC3007FD20C}"/>
              </a:ext>
            </a:extLst>
          </p:cNvPr>
          <p:cNvSpPr/>
          <p:nvPr userDrawn="1"/>
        </p:nvSpPr>
        <p:spPr>
          <a:xfrm>
            <a:off x="1791855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8" name="Прямоугольник 97">
            <a:extLst>
              <a:ext uri="{FF2B5EF4-FFF2-40B4-BE49-F238E27FC236}">
                <a16:creationId xmlns="" xmlns:a16="http://schemas.microsoft.com/office/drawing/2014/main" id="{EDD61E09-E863-45B9-9F49-02EA501C578E}"/>
              </a:ext>
            </a:extLst>
          </p:cNvPr>
          <p:cNvSpPr/>
          <p:nvPr userDrawn="1"/>
        </p:nvSpPr>
        <p:spPr>
          <a:xfrm>
            <a:off x="1433484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0" name="Прямоугольник 99">
            <a:extLst>
              <a:ext uri="{FF2B5EF4-FFF2-40B4-BE49-F238E27FC236}">
                <a16:creationId xmlns="" xmlns:a16="http://schemas.microsoft.com/office/drawing/2014/main" id="{52DB4680-C46B-45C0-9514-7B5E0B10E393}"/>
              </a:ext>
            </a:extLst>
          </p:cNvPr>
          <p:cNvSpPr/>
          <p:nvPr userDrawn="1"/>
        </p:nvSpPr>
        <p:spPr>
          <a:xfrm>
            <a:off x="6092307" y="0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2" name="Прямоугольник 101">
            <a:extLst>
              <a:ext uri="{FF2B5EF4-FFF2-40B4-BE49-F238E27FC236}">
                <a16:creationId xmlns="" xmlns:a16="http://schemas.microsoft.com/office/drawing/2014/main" id="{3AAA84B2-8B6A-4266-8305-9222B397D900}"/>
              </a:ext>
            </a:extLst>
          </p:cNvPr>
          <p:cNvSpPr/>
          <p:nvPr userDrawn="1"/>
        </p:nvSpPr>
        <p:spPr>
          <a:xfrm>
            <a:off x="358371" y="0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4" name="Прямоугольник 103">
            <a:extLst>
              <a:ext uri="{FF2B5EF4-FFF2-40B4-BE49-F238E27FC236}">
                <a16:creationId xmlns="" xmlns:a16="http://schemas.microsoft.com/office/drawing/2014/main" id="{6288CF74-DD4A-450A-A6CE-FD0BAFADE3CC}"/>
              </a:ext>
            </a:extLst>
          </p:cNvPr>
          <p:cNvSpPr/>
          <p:nvPr userDrawn="1"/>
        </p:nvSpPr>
        <p:spPr>
          <a:xfrm>
            <a:off x="4658823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6" name="Прямоугольник 105">
            <a:extLst>
              <a:ext uri="{FF2B5EF4-FFF2-40B4-BE49-F238E27FC236}">
                <a16:creationId xmlns="" xmlns:a16="http://schemas.microsoft.com/office/drawing/2014/main" id="{7CC73489-9E12-4EC4-BFC7-9BB5C27C2E1F}"/>
              </a:ext>
            </a:extLst>
          </p:cNvPr>
          <p:cNvSpPr/>
          <p:nvPr userDrawn="1"/>
        </p:nvSpPr>
        <p:spPr>
          <a:xfrm>
            <a:off x="1075113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8" name="Прямоугольник 107">
            <a:extLst>
              <a:ext uri="{FF2B5EF4-FFF2-40B4-BE49-F238E27FC236}">
                <a16:creationId xmlns="" xmlns:a16="http://schemas.microsoft.com/office/drawing/2014/main" id="{A2658D15-43FF-4F4D-AAE7-4B9122899193}"/>
              </a:ext>
            </a:extLst>
          </p:cNvPr>
          <p:cNvSpPr/>
          <p:nvPr userDrawn="1"/>
        </p:nvSpPr>
        <p:spPr>
          <a:xfrm>
            <a:off x="2508597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10" name="Прямоугольник 109">
            <a:extLst>
              <a:ext uri="{FF2B5EF4-FFF2-40B4-BE49-F238E27FC236}">
                <a16:creationId xmlns="" xmlns:a16="http://schemas.microsoft.com/office/drawing/2014/main" id="{AFA77309-00B7-459D-BA45-EE1AEAA3B0CD}"/>
              </a:ext>
            </a:extLst>
          </p:cNvPr>
          <p:cNvSpPr/>
          <p:nvPr userDrawn="1"/>
        </p:nvSpPr>
        <p:spPr>
          <a:xfrm>
            <a:off x="716742" y="0"/>
            <a:ext cx="36576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="" xmlns:a16="http://schemas.microsoft.com/office/drawing/2014/main" id="{30775FA4-041A-45A7-8F49-9CBD363A28BB}"/>
              </a:ext>
            </a:extLst>
          </p:cNvPr>
          <p:cNvSpPr/>
          <p:nvPr userDrawn="1"/>
        </p:nvSpPr>
        <p:spPr>
          <a:xfrm>
            <a:off x="0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14" name="Прямоугольник 113">
            <a:extLst>
              <a:ext uri="{FF2B5EF4-FFF2-40B4-BE49-F238E27FC236}">
                <a16:creationId xmlns="" xmlns:a16="http://schemas.microsoft.com/office/drawing/2014/main" id="{5508D4AD-2238-4B32-B766-397DD7A6E429}"/>
              </a:ext>
            </a:extLst>
          </p:cNvPr>
          <p:cNvSpPr/>
          <p:nvPr userDrawn="1"/>
        </p:nvSpPr>
        <p:spPr>
          <a:xfrm>
            <a:off x="5733936" y="0"/>
            <a:ext cx="36576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16" name="Прямоугольник 115">
            <a:extLst>
              <a:ext uri="{FF2B5EF4-FFF2-40B4-BE49-F238E27FC236}">
                <a16:creationId xmlns="" xmlns:a16="http://schemas.microsoft.com/office/drawing/2014/main" id="{F4B50382-516D-4475-956A-F7F9FD3E08E3}"/>
              </a:ext>
            </a:extLst>
          </p:cNvPr>
          <p:cNvSpPr/>
          <p:nvPr userDrawn="1"/>
        </p:nvSpPr>
        <p:spPr>
          <a:xfrm>
            <a:off x="3942081" y="0"/>
            <a:ext cx="36576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18" name="Прямоугольник 117">
            <a:extLst>
              <a:ext uri="{FF2B5EF4-FFF2-40B4-BE49-F238E27FC236}">
                <a16:creationId xmlns="" xmlns:a16="http://schemas.microsoft.com/office/drawing/2014/main" id="{C399009F-0A9E-4E2F-B4EF-3ECF21378479}"/>
              </a:ext>
            </a:extLst>
          </p:cNvPr>
          <p:cNvSpPr/>
          <p:nvPr userDrawn="1"/>
        </p:nvSpPr>
        <p:spPr>
          <a:xfrm>
            <a:off x="11467872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20" name="Прямоугольник 119">
            <a:extLst>
              <a:ext uri="{FF2B5EF4-FFF2-40B4-BE49-F238E27FC236}">
                <a16:creationId xmlns="" xmlns:a16="http://schemas.microsoft.com/office/drawing/2014/main" id="{7CFBE686-CBC8-41CE-B11B-CF0C378E6EDE}"/>
              </a:ext>
            </a:extLst>
          </p:cNvPr>
          <p:cNvSpPr/>
          <p:nvPr userDrawn="1"/>
        </p:nvSpPr>
        <p:spPr>
          <a:xfrm>
            <a:off x="10751130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22" name="Прямоугольник 121">
            <a:extLst>
              <a:ext uri="{FF2B5EF4-FFF2-40B4-BE49-F238E27FC236}">
                <a16:creationId xmlns="" xmlns:a16="http://schemas.microsoft.com/office/drawing/2014/main" id="{D8450F92-73B1-46EB-A8BC-80B995ED31D0}"/>
              </a:ext>
            </a:extLst>
          </p:cNvPr>
          <p:cNvSpPr/>
          <p:nvPr userDrawn="1"/>
        </p:nvSpPr>
        <p:spPr>
          <a:xfrm>
            <a:off x="11826240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24" name="Прямоугольник 123">
            <a:extLst>
              <a:ext uri="{FF2B5EF4-FFF2-40B4-BE49-F238E27FC236}">
                <a16:creationId xmlns="" xmlns:a16="http://schemas.microsoft.com/office/drawing/2014/main" id="{E7EBDAD3-E952-4A8E-8DCF-BAD616AE8FD0}"/>
              </a:ext>
            </a:extLst>
          </p:cNvPr>
          <p:cNvSpPr/>
          <p:nvPr userDrawn="1"/>
        </p:nvSpPr>
        <p:spPr>
          <a:xfrm>
            <a:off x="10034388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26" name="Прямоугольник 125">
            <a:extLst>
              <a:ext uri="{FF2B5EF4-FFF2-40B4-BE49-F238E27FC236}">
                <a16:creationId xmlns="" xmlns:a16="http://schemas.microsoft.com/office/drawing/2014/main" id="{C135B39D-DCFF-48D1-B7C8-418310C34B9F}"/>
              </a:ext>
            </a:extLst>
          </p:cNvPr>
          <p:cNvSpPr/>
          <p:nvPr userDrawn="1"/>
        </p:nvSpPr>
        <p:spPr>
          <a:xfrm>
            <a:off x="9317646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28" name="Прямоугольник 127">
            <a:extLst>
              <a:ext uri="{FF2B5EF4-FFF2-40B4-BE49-F238E27FC236}">
                <a16:creationId xmlns="" xmlns:a16="http://schemas.microsoft.com/office/drawing/2014/main" id="{566893CC-18D8-4978-98A0-9F0F1A58F70F}"/>
              </a:ext>
            </a:extLst>
          </p:cNvPr>
          <p:cNvSpPr/>
          <p:nvPr userDrawn="1"/>
        </p:nvSpPr>
        <p:spPr>
          <a:xfrm>
            <a:off x="8600904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30" name="Прямоугольник 129">
            <a:extLst>
              <a:ext uri="{FF2B5EF4-FFF2-40B4-BE49-F238E27FC236}">
                <a16:creationId xmlns="" xmlns:a16="http://schemas.microsoft.com/office/drawing/2014/main" id="{A59803DA-84F5-4810-9D67-82851BBBF7B7}"/>
              </a:ext>
            </a:extLst>
          </p:cNvPr>
          <p:cNvSpPr/>
          <p:nvPr userDrawn="1"/>
        </p:nvSpPr>
        <p:spPr>
          <a:xfrm>
            <a:off x="9676017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32" name="Прямоугольник 131">
            <a:extLst>
              <a:ext uri="{FF2B5EF4-FFF2-40B4-BE49-F238E27FC236}">
                <a16:creationId xmlns="" xmlns:a16="http://schemas.microsoft.com/office/drawing/2014/main" id="{7A9BDBED-FA8E-4080-8786-5B97A485DDB6}"/>
              </a:ext>
            </a:extLst>
          </p:cNvPr>
          <p:cNvSpPr/>
          <p:nvPr userDrawn="1"/>
        </p:nvSpPr>
        <p:spPr>
          <a:xfrm>
            <a:off x="8242533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34" name="Прямоугольник 133">
            <a:extLst>
              <a:ext uri="{FF2B5EF4-FFF2-40B4-BE49-F238E27FC236}">
                <a16:creationId xmlns="" xmlns:a16="http://schemas.microsoft.com/office/drawing/2014/main" id="{9D3328E7-2083-4FC9-B32F-1FED3CDFFF3B}"/>
              </a:ext>
            </a:extLst>
          </p:cNvPr>
          <p:cNvSpPr/>
          <p:nvPr userDrawn="1"/>
        </p:nvSpPr>
        <p:spPr>
          <a:xfrm>
            <a:off x="7884162" y="0"/>
            <a:ext cx="36576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36" name="Прямоугольник 135">
            <a:extLst>
              <a:ext uri="{FF2B5EF4-FFF2-40B4-BE49-F238E27FC236}">
                <a16:creationId xmlns="" xmlns:a16="http://schemas.microsoft.com/office/drawing/2014/main" id="{97D29CBA-4952-44B4-A695-45B4490EEB8D}"/>
              </a:ext>
            </a:extLst>
          </p:cNvPr>
          <p:cNvSpPr/>
          <p:nvPr userDrawn="1"/>
        </p:nvSpPr>
        <p:spPr>
          <a:xfrm>
            <a:off x="6809049" y="0"/>
            <a:ext cx="36576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38" name="Прямоугольник 137">
            <a:extLst>
              <a:ext uri="{FF2B5EF4-FFF2-40B4-BE49-F238E27FC236}">
                <a16:creationId xmlns="" xmlns:a16="http://schemas.microsoft.com/office/drawing/2014/main" id="{65338F58-85B5-4095-931F-DE4D676A6192}"/>
              </a:ext>
            </a:extLst>
          </p:cNvPr>
          <p:cNvSpPr/>
          <p:nvPr userDrawn="1"/>
        </p:nvSpPr>
        <p:spPr>
          <a:xfrm>
            <a:off x="11109501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40" name="Прямоугольник 139">
            <a:extLst>
              <a:ext uri="{FF2B5EF4-FFF2-40B4-BE49-F238E27FC236}">
                <a16:creationId xmlns="" xmlns:a16="http://schemas.microsoft.com/office/drawing/2014/main" id="{62101AC6-3DF3-44E3-8F37-4D420EFB890E}"/>
              </a:ext>
            </a:extLst>
          </p:cNvPr>
          <p:cNvSpPr/>
          <p:nvPr userDrawn="1"/>
        </p:nvSpPr>
        <p:spPr>
          <a:xfrm>
            <a:off x="7525791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42" name="Прямоугольник 141">
            <a:extLst>
              <a:ext uri="{FF2B5EF4-FFF2-40B4-BE49-F238E27FC236}">
                <a16:creationId xmlns="" xmlns:a16="http://schemas.microsoft.com/office/drawing/2014/main" id="{D3E958D7-1972-40AD-A538-8302A14984AB}"/>
              </a:ext>
            </a:extLst>
          </p:cNvPr>
          <p:cNvSpPr/>
          <p:nvPr userDrawn="1"/>
        </p:nvSpPr>
        <p:spPr>
          <a:xfrm>
            <a:off x="8959275" y="0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44" name="Прямоугольник 143">
            <a:extLst>
              <a:ext uri="{FF2B5EF4-FFF2-40B4-BE49-F238E27FC236}">
                <a16:creationId xmlns="" xmlns:a16="http://schemas.microsoft.com/office/drawing/2014/main" id="{AAAD3289-DEFC-4EC6-BF0C-2B56CE1CD19B}"/>
              </a:ext>
            </a:extLst>
          </p:cNvPr>
          <p:cNvSpPr/>
          <p:nvPr userDrawn="1"/>
        </p:nvSpPr>
        <p:spPr>
          <a:xfrm>
            <a:off x="7167420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46" name="Прямоугольник 145">
            <a:extLst>
              <a:ext uri="{FF2B5EF4-FFF2-40B4-BE49-F238E27FC236}">
                <a16:creationId xmlns="" xmlns:a16="http://schemas.microsoft.com/office/drawing/2014/main" id="{7EA5B12A-0ADE-4B3A-A74C-D3487E40A7C4}"/>
              </a:ext>
            </a:extLst>
          </p:cNvPr>
          <p:cNvSpPr/>
          <p:nvPr userDrawn="1"/>
        </p:nvSpPr>
        <p:spPr>
          <a:xfrm>
            <a:off x="6450678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48" name="Прямоугольник 147">
            <a:extLst>
              <a:ext uri="{FF2B5EF4-FFF2-40B4-BE49-F238E27FC236}">
                <a16:creationId xmlns="" xmlns:a16="http://schemas.microsoft.com/office/drawing/2014/main" id="{423D27DE-07B7-4053-A551-3515F702FECE}"/>
              </a:ext>
            </a:extLst>
          </p:cNvPr>
          <p:cNvSpPr/>
          <p:nvPr userDrawn="1"/>
        </p:nvSpPr>
        <p:spPr>
          <a:xfrm>
            <a:off x="10392759" y="0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55" name="Дата 3">
            <a:extLst>
              <a:ext uri="{FF2B5EF4-FFF2-40B4-BE49-F238E27FC236}">
                <a16:creationId xmlns="" xmlns:a16="http://schemas.microsoft.com/office/drawing/2014/main" id="{DAAD24F3-0234-4B5A-84DA-945939E26F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ru-RU" noProof="0"/>
              <a:t>13.07.20XX г.</a:t>
            </a:r>
          </a:p>
        </p:txBody>
      </p:sp>
      <p:sp>
        <p:nvSpPr>
          <p:cNvPr id="156" name="Нижний колонтитул 4">
            <a:extLst>
              <a:ext uri="{FF2B5EF4-FFF2-40B4-BE49-F238E27FC236}">
                <a16:creationId xmlns="" xmlns:a16="http://schemas.microsoft.com/office/drawing/2014/main" id="{664012DC-ACEF-433E-A505-4617F7A7EE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ru-RU" noProof="0"/>
              <a:t>Презентация конференции</a:t>
            </a:r>
          </a:p>
        </p:txBody>
      </p:sp>
      <p:sp>
        <p:nvSpPr>
          <p:cNvPr id="157" name="Номер слайда 5">
            <a:extLst>
              <a:ext uri="{FF2B5EF4-FFF2-40B4-BE49-F238E27FC236}">
                <a16:creationId xmlns="" xmlns:a16="http://schemas.microsoft.com/office/drawing/2014/main" id="{58602E04-6AE9-4AB4-8C82-ADECCA2FCC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4152376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начки, содержимое и картинка в рамке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Прямоугольник 92">
            <a:extLst>
              <a:ext uri="{FF2B5EF4-FFF2-40B4-BE49-F238E27FC236}">
                <a16:creationId xmlns="" xmlns:a16="http://schemas.microsoft.com/office/drawing/2014/main" id="{2348BA8A-9E10-4BDA-92EB-6C1021EBD8BB}"/>
              </a:ext>
            </a:extLst>
          </p:cNvPr>
          <p:cNvSpPr/>
          <p:nvPr userDrawn="1"/>
        </p:nvSpPr>
        <p:spPr>
          <a:xfrm>
            <a:off x="7583424" y="628192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1" name="Прямоугольник 90">
            <a:extLst>
              <a:ext uri="{FF2B5EF4-FFF2-40B4-BE49-F238E27FC236}">
                <a16:creationId xmlns="" xmlns:a16="http://schemas.microsoft.com/office/drawing/2014/main" id="{4DD1FBBA-C4C1-423C-8D85-CC2FA3147C8D}"/>
              </a:ext>
            </a:extLst>
          </p:cNvPr>
          <p:cNvSpPr/>
          <p:nvPr userDrawn="1"/>
        </p:nvSpPr>
        <p:spPr>
          <a:xfrm>
            <a:off x="7007352" y="6281928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7" name="Рисунок 106">
            <a:extLst>
              <a:ext uri="{FF2B5EF4-FFF2-40B4-BE49-F238E27FC236}">
                <a16:creationId xmlns="" xmlns:a16="http://schemas.microsoft.com/office/drawing/2014/main" id="{C1039393-3B8E-4456-97AA-ADBC180100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07351" y="572886"/>
            <a:ext cx="4608577" cy="5709042"/>
          </a:xfrm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786" y="1047146"/>
            <a:ext cx="4603750" cy="955826"/>
          </a:xfrm>
        </p:spPr>
        <p:txBody>
          <a:bodyPr lIns="0" rtlCol="0" anchor="t">
            <a:noAutofit/>
          </a:bodyPr>
          <a:lstStyle>
            <a:lvl1pPr algn="ctr"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7438815-B9AF-4BA5-B8D6-3311C4949F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11301" y="3202442"/>
            <a:ext cx="2001667" cy="747216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2BB87F0D-3BAB-446D-B8D9-08B2C2BB3BD7}"/>
              </a:ext>
            </a:extLst>
          </p:cNvPr>
          <p:cNvSpPr/>
          <p:nvPr userDrawn="1"/>
        </p:nvSpPr>
        <p:spPr>
          <a:xfrm>
            <a:off x="6431280" y="0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3F04AEEB-DA23-4423-A0A2-D2E04125C4A7}"/>
              </a:ext>
            </a:extLst>
          </p:cNvPr>
          <p:cNvSpPr/>
          <p:nvPr userDrawn="1"/>
        </p:nvSpPr>
        <p:spPr>
          <a:xfrm>
            <a:off x="6431280" y="572886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32058B74-EF5C-4574-9B30-072FA59B9B21}"/>
              </a:ext>
            </a:extLst>
          </p:cNvPr>
          <p:cNvSpPr/>
          <p:nvPr userDrawn="1"/>
        </p:nvSpPr>
        <p:spPr>
          <a:xfrm>
            <a:off x="6431280" y="1145772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8AE24787-0FCF-4199-AB93-6593FE032C55}"/>
              </a:ext>
            </a:extLst>
          </p:cNvPr>
          <p:cNvSpPr/>
          <p:nvPr userDrawn="1"/>
        </p:nvSpPr>
        <p:spPr>
          <a:xfrm>
            <a:off x="6431280" y="1718658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9F44E538-795F-4C68-9305-B6955DBC7F5D}"/>
              </a:ext>
            </a:extLst>
          </p:cNvPr>
          <p:cNvSpPr/>
          <p:nvPr userDrawn="1"/>
        </p:nvSpPr>
        <p:spPr>
          <a:xfrm>
            <a:off x="6431280" y="2291544"/>
            <a:ext cx="576072" cy="576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C1A0463E-1142-44E9-8CB3-9F22F5DF78A8}"/>
              </a:ext>
            </a:extLst>
          </p:cNvPr>
          <p:cNvSpPr/>
          <p:nvPr userDrawn="1"/>
        </p:nvSpPr>
        <p:spPr>
          <a:xfrm>
            <a:off x="6431280" y="2864430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17898DBE-884D-4A00-AF2F-4295EAF41E13}"/>
              </a:ext>
            </a:extLst>
          </p:cNvPr>
          <p:cNvSpPr/>
          <p:nvPr userDrawn="1"/>
        </p:nvSpPr>
        <p:spPr>
          <a:xfrm>
            <a:off x="6431280" y="3437316"/>
            <a:ext cx="576072" cy="576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A3AB5AC4-C502-4D78-A602-3027D20AB33A}"/>
              </a:ext>
            </a:extLst>
          </p:cNvPr>
          <p:cNvSpPr/>
          <p:nvPr userDrawn="1"/>
        </p:nvSpPr>
        <p:spPr>
          <a:xfrm>
            <a:off x="6431280" y="4010202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5DF81845-E621-4070-9AD6-1F40FFDD82E2}"/>
              </a:ext>
            </a:extLst>
          </p:cNvPr>
          <p:cNvSpPr/>
          <p:nvPr userDrawn="1"/>
        </p:nvSpPr>
        <p:spPr>
          <a:xfrm>
            <a:off x="6431280" y="458308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5" name="Прямоугольник 44">
            <a:extLst>
              <a:ext uri="{FF2B5EF4-FFF2-40B4-BE49-F238E27FC236}">
                <a16:creationId xmlns="" xmlns:a16="http://schemas.microsoft.com/office/drawing/2014/main" id="{A9190B9C-4A97-4EDC-9CBD-A68122AE2419}"/>
              </a:ext>
            </a:extLst>
          </p:cNvPr>
          <p:cNvSpPr/>
          <p:nvPr userDrawn="1"/>
        </p:nvSpPr>
        <p:spPr>
          <a:xfrm>
            <a:off x="6431280" y="5155974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7" name="Прямоугольник 46">
            <a:extLst>
              <a:ext uri="{FF2B5EF4-FFF2-40B4-BE49-F238E27FC236}">
                <a16:creationId xmlns="" xmlns:a16="http://schemas.microsoft.com/office/drawing/2014/main" id="{790346E6-78BF-48E9-8EF6-B77BAA49AADA}"/>
              </a:ext>
            </a:extLst>
          </p:cNvPr>
          <p:cNvSpPr/>
          <p:nvPr userDrawn="1"/>
        </p:nvSpPr>
        <p:spPr>
          <a:xfrm>
            <a:off x="6431280" y="5728860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9" name="Прямоугольник 48">
            <a:extLst>
              <a:ext uri="{FF2B5EF4-FFF2-40B4-BE49-F238E27FC236}">
                <a16:creationId xmlns="" xmlns:a16="http://schemas.microsoft.com/office/drawing/2014/main" id="{42A3902D-54BA-48ED-8547-8856B4F50D2D}"/>
              </a:ext>
            </a:extLst>
          </p:cNvPr>
          <p:cNvSpPr/>
          <p:nvPr userDrawn="1"/>
        </p:nvSpPr>
        <p:spPr>
          <a:xfrm>
            <a:off x="6431280" y="6281928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1" name="Прямоугольник 50">
            <a:extLst>
              <a:ext uri="{FF2B5EF4-FFF2-40B4-BE49-F238E27FC236}">
                <a16:creationId xmlns="" xmlns:a16="http://schemas.microsoft.com/office/drawing/2014/main" id="{985555D5-968D-4715-BA22-C95642914BC2}"/>
              </a:ext>
            </a:extLst>
          </p:cNvPr>
          <p:cNvSpPr/>
          <p:nvPr userDrawn="1"/>
        </p:nvSpPr>
        <p:spPr>
          <a:xfrm>
            <a:off x="7007352" y="0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3" name="Прямоугольник 52">
            <a:extLst>
              <a:ext uri="{FF2B5EF4-FFF2-40B4-BE49-F238E27FC236}">
                <a16:creationId xmlns="" xmlns:a16="http://schemas.microsoft.com/office/drawing/2014/main" id="{9F24F0F4-135E-4625-9A8E-38755078B5E7}"/>
              </a:ext>
            </a:extLst>
          </p:cNvPr>
          <p:cNvSpPr/>
          <p:nvPr userDrawn="1"/>
        </p:nvSpPr>
        <p:spPr>
          <a:xfrm>
            <a:off x="7583424" y="0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5" name="Прямоугольник 54">
            <a:extLst>
              <a:ext uri="{FF2B5EF4-FFF2-40B4-BE49-F238E27FC236}">
                <a16:creationId xmlns="" xmlns:a16="http://schemas.microsoft.com/office/drawing/2014/main" id="{F1969E72-FA7B-4358-8C46-7F15CF01A747}"/>
              </a:ext>
            </a:extLst>
          </p:cNvPr>
          <p:cNvSpPr/>
          <p:nvPr userDrawn="1"/>
        </p:nvSpPr>
        <p:spPr>
          <a:xfrm>
            <a:off x="8159496" y="0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7" name="Прямоугольник 56">
            <a:extLst>
              <a:ext uri="{FF2B5EF4-FFF2-40B4-BE49-F238E27FC236}">
                <a16:creationId xmlns="" xmlns:a16="http://schemas.microsoft.com/office/drawing/2014/main" id="{12F9FDD1-1288-44CD-9C55-6CE3B2FB39F9}"/>
              </a:ext>
            </a:extLst>
          </p:cNvPr>
          <p:cNvSpPr/>
          <p:nvPr userDrawn="1"/>
        </p:nvSpPr>
        <p:spPr>
          <a:xfrm>
            <a:off x="8735568" y="0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9" name="Прямоугольник 58">
            <a:extLst>
              <a:ext uri="{FF2B5EF4-FFF2-40B4-BE49-F238E27FC236}">
                <a16:creationId xmlns="" xmlns:a16="http://schemas.microsoft.com/office/drawing/2014/main" id="{330AC56B-D539-45B3-AD66-457D7D874CD8}"/>
              </a:ext>
            </a:extLst>
          </p:cNvPr>
          <p:cNvSpPr/>
          <p:nvPr userDrawn="1"/>
        </p:nvSpPr>
        <p:spPr>
          <a:xfrm>
            <a:off x="9311640" y="0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1" name="Прямоугольник 60">
            <a:extLst>
              <a:ext uri="{FF2B5EF4-FFF2-40B4-BE49-F238E27FC236}">
                <a16:creationId xmlns="" xmlns:a16="http://schemas.microsoft.com/office/drawing/2014/main" id="{26434293-E220-465A-9EF3-FF90D0E0F19B}"/>
              </a:ext>
            </a:extLst>
          </p:cNvPr>
          <p:cNvSpPr/>
          <p:nvPr userDrawn="1"/>
        </p:nvSpPr>
        <p:spPr>
          <a:xfrm>
            <a:off x="9887712" y="0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3" name="Прямоугольник 62">
            <a:extLst>
              <a:ext uri="{FF2B5EF4-FFF2-40B4-BE49-F238E27FC236}">
                <a16:creationId xmlns="" xmlns:a16="http://schemas.microsoft.com/office/drawing/2014/main" id="{6751B4BA-EAD6-4F27-B051-F799EBBAAE12}"/>
              </a:ext>
            </a:extLst>
          </p:cNvPr>
          <p:cNvSpPr/>
          <p:nvPr userDrawn="1"/>
        </p:nvSpPr>
        <p:spPr>
          <a:xfrm>
            <a:off x="10463784" y="0"/>
            <a:ext cx="576072" cy="576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5" name="Прямоугольник 64">
            <a:extLst>
              <a:ext uri="{FF2B5EF4-FFF2-40B4-BE49-F238E27FC236}">
                <a16:creationId xmlns="" xmlns:a16="http://schemas.microsoft.com/office/drawing/2014/main" id="{EF6A1809-5EEE-4801-A2B0-7350405CDEB5}"/>
              </a:ext>
            </a:extLst>
          </p:cNvPr>
          <p:cNvSpPr/>
          <p:nvPr userDrawn="1"/>
        </p:nvSpPr>
        <p:spPr>
          <a:xfrm>
            <a:off x="11039856" y="0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7" name="Прямоугольник 66">
            <a:extLst>
              <a:ext uri="{FF2B5EF4-FFF2-40B4-BE49-F238E27FC236}">
                <a16:creationId xmlns="" xmlns:a16="http://schemas.microsoft.com/office/drawing/2014/main" id="{E3B41004-5241-4ED8-8DBD-6D7345DFC934}"/>
              </a:ext>
            </a:extLst>
          </p:cNvPr>
          <p:cNvSpPr/>
          <p:nvPr userDrawn="1"/>
        </p:nvSpPr>
        <p:spPr>
          <a:xfrm>
            <a:off x="11615928" y="0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9" name="Прямоугольник 68">
            <a:extLst>
              <a:ext uri="{FF2B5EF4-FFF2-40B4-BE49-F238E27FC236}">
                <a16:creationId xmlns="" xmlns:a16="http://schemas.microsoft.com/office/drawing/2014/main" id="{72EC9AD5-87ED-4FC3-A142-A87EB8359263}"/>
              </a:ext>
            </a:extLst>
          </p:cNvPr>
          <p:cNvSpPr/>
          <p:nvPr userDrawn="1"/>
        </p:nvSpPr>
        <p:spPr>
          <a:xfrm>
            <a:off x="11615928" y="563966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1" name="Прямоугольник 70">
            <a:extLst>
              <a:ext uri="{FF2B5EF4-FFF2-40B4-BE49-F238E27FC236}">
                <a16:creationId xmlns="" xmlns:a16="http://schemas.microsoft.com/office/drawing/2014/main" id="{6BFD4027-F2BA-4F92-8229-FC2C25423B98}"/>
              </a:ext>
            </a:extLst>
          </p:cNvPr>
          <p:cNvSpPr/>
          <p:nvPr userDrawn="1"/>
        </p:nvSpPr>
        <p:spPr>
          <a:xfrm>
            <a:off x="11615928" y="1136852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3" name="Прямоугольник 72">
            <a:extLst>
              <a:ext uri="{FF2B5EF4-FFF2-40B4-BE49-F238E27FC236}">
                <a16:creationId xmlns="" xmlns:a16="http://schemas.microsoft.com/office/drawing/2014/main" id="{D5A0F8C7-1908-4500-B7D3-5BEDCCC233D8}"/>
              </a:ext>
            </a:extLst>
          </p:cNvPr>
          <p:cNvSpPr/>
          <p:nvPr userDrawn="1"/>
        </p:nvSpPr>
        <p:spPr>
          <a:xfrm>
            <a:off x="11615928" y="1709738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5" name="Прямоугольник 74">
            <a:extLst>
              <a:ext uri="{FF2B5EF4-FFF2-40B4-BE49-F238E27FC236}">
                <a16:creationId xmlns="" xmlns:a16="http://schemas.microsoft.com/office/drawing/2014/main" id="{34614BC4-1B39-4DE0-ACCE-6DDED4710BEF}"/>
              </a:ext>
            </a:extLst>
          </p:cNvPr>
          <p:cNvSpPr/>
          <p:nvPr userDrawn="1"/>
        </p:nvSpPr>
        <p:spPr>
          <a:xfrm>
            <a:off x="11615928" y="2282624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7" name="Прямоугольник 76">
            <a:extLst>
              <a:ext uri="{FF2B5EF4-FFF2-40B4-BE49-F238E27FC236}">
                <a16:creationId xmlns="" xmlns:a16="http://schemas.microsoft.com/office/drawing/2014/main" id="{CF20A7E0-34F3-480A-9BE6-79B88802E55B}"/>
              </a:ext>
            </a:extLst>
          </p:cNvPr>
          <p:cNvSpPr/>
          <p:nvPr userDrawn="1"/>
        </p:nvSpPr>
        <p:spPr>
          <a:xfrm>
            <a:off x="11615928" y="2855510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9" name="Прямоугольник 78">
            <a:extLst>
              <a:ext uri="{FF2B5EF4-FFF2-40B4-BE49-F238E27FC236}">
                <a16:creationId xmlns="" xmlns:a16="http://schemas.microsoft.com/office/drawing/2014/main" id="{C6A8074E-3117-4E9F-A0E2-53086DF7453D}"/>
              </a:ext>
            </a:extLst>
          </p:cNvPr>
          <p:cNvSpPr/>
          <p:nvPr userDrawn="1"/>
        </p:nvSpPr>
        <p:spPr>
          <a:xfrm>
            <a:off x="11615928" y="3428396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1" name="Прямоугольник 80">
            <a:extLst>
              <a:ext uri="{FF2B5EF4-FFF2-40B4-BE49-F238E27FC236}">
                <a16:creationId xmlns="" xmlns:a16="http://schemas.microsoft.com/office/drawing/2014/main" id="{67D0C6A1-221D-421D-9992-0F6CB576A685}"/>
              </a:ext>
            </a:extLst>
          </p:cNvPr>
          <p:cNvSpPr/>
          <p:nvPr userDrawn="1"/>
        </p:nvSpPr>
        <p:spPr>
          <a:xfrm>
            <a:off x="11615928" y="4001282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3" name="Прямоугольник 82">
            <a:extLst>
              <a:ext uri="{FF2B5EF4-FFF2-40B4-BE49-F238E27FC236}">
                <a16:creationId xmlns="" xmlns:a16="http://schemas.microsoft.com/office/drawing/2014/main" id="{F39E7BB0-5CBA-4258-A058-DD0BD25C2F8E}"/>
              </a:ext>
            </a:extLst>
          </p:cNvPr>
          <p:cNvSpPr/>
          <p:nvPr userDrawn="1"/>
        </p:nvSpPr>
        <p:spPr>
          <a:xfrm>
            <a:off x="11615928" y="457416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5" name="Прямоугольник 84">
            <a:extLst>
              <a:ext uri="{FF2B5EF4-FFF2-40B4-BE49-F238E27FC236}">
                <a16:creationId xmlns="" xmlns:a16="http://schemas.microsoft.com/office/drawing/2014/main" id="{53B2A275-45FA-4398-8B2D-80B189135727}"/>
              </a:ext>
            </a:extLst>
          </p:cNvPr>
          <p:cNvSpPr/>
          <p:nvPr userDrawn="1"/>
        </p:nvSpPr>
        <p:spPr>
          <a:xfrm>
            <a:off x="11615928" y="5147054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7" name="Прямоугольник 86">
            <a:extLst>
              <a:ext uri="{FF2B5EF4-FFF2-40B4-BE49-F238E27FC236}">
                <a16:creationId xmlns="" xmlns:a16="http://schemas.microsoft.com/office/drawing/2014/main" id="{2D63E382-D846-4749-9843-91E603EB5230}"/>
              </a:ext>
            </a:extLst>
          </p:cNvPr>
          <p:cNvSpPr/>
          <p:nvPr userDrawn="1"/>
        </p:nvSpPr>
        <p:spPr>
          <a:xfrm>
            <a:off x="11615928" y="5719940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9" name="Прямоугольник 88">
            <a:extLst>
              <a:ext uri="{FF2B5EF4-FFF2-40B4-BE49-F238E27FC236}">
                <a16:creationId xmlns="" xmlns:a16="http://schemas.microsoft.com/office/drawing/2014/main" id="{D530F3E2-4C57-4A9F-BD15-4E34F155226A}"/>
              </a:ext>
            </a:extLst>
          </p:cNvPr>
          <p:cNvSpPr/>
          <p:nvPr userDrawn="1"/>
        </p:nvSpPr>
        <p:spPr>
          <a:xfrm>
            <a:off x="11615928" y="628192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5" name="Прямоугольник 94">
            <a:extLst>
              <a:ext uri="{FF2B5EF4-FFF2-40B4-BE49-F238E27FC236}">
                <a16:creationId xmlns="" xmlns:a16="http://schemas.microsoft.com/office/drawing/2014/main" id="{0CF99AB6-B5E9-4BF1-A002-3ED17781E3B2}"/>
              </a:ext>
            </a:extLst>
          </p:cNvPr>
          <p:cNvSpPr/>
          <p:nvPr userDrawn="1"/>
        </p:nvSpPr>
        <p:spPr>
          <a:xfrm>
            <a:off x="8159496" y="6281928"/>
            <a:ext cx="576072" cy="576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7" name="Прямоугольник 96">
            <a:extLst>
              <a:ext uri="{FF2B5EF4-FFF2-40B4-BE49-F238E27FC236}">
                <a16:creationId xmlns="" xmlns:a16="http://schemas.microsoft.com/office/drawing/2014/main" id="{FD504C16-D7B1-4B1A-BD29-5F63709EFBC0}"/>
              </a:ext>
            </a:extLst>
          </p:cNvPr>
          <p:cNvSpPr/>
          <p:nvPr userDrawn="1"/>
        </p:nvSpPr>
        <p:spPr>
          <a:xfrm>
            <a:off x="8735568" y="6281928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9" name="Прямоугольник 98">
            <a:extLst>
              <a:ext uri="{FF2B5EF4-FFF2-40B4-BE49-F238E27FC236}">
                <a16:creationId xmlns="" xmlns:a16="http://schemas.microsoft.com/office/drawing/2014/main" id="{97BFC63B-0BE4-439A-A676-C1171E900B0F}"/>
              </a:ext>
            </a:extLst>
          </p:cNvPr>
          <p:cNvSpPr/>
          <p:nvPr userDrawn="1"/>
        </p:nvSpPr>
        <p:spPr>
          <a:xfrm>
            <a:off x="9311640" y="6281928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1" name="Прямоугольник 100">
            <a:extLst>
              <a:ext uri="{FF2B5EF4-FFF2-40B4-BE49-F238E27FC236}">
                <a16:creationId xmlns="" xmlns:a16="http://schemas.microsoft.com/office/drawing/2014/main" id="{EBAB1FD7-5A5C-40DF-9C8E-6FCB53B52D50}"/>
              </a:ext>
            </a:extLst>
          </p:cNvPr>
          <p:cNvSpPr/>
          <p:nvPr userDrawn="1"/>
        </p:nvSpPr>
        <p:spPr>
          <a:xfrm>
            <a:off x="9887712" y="628192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3" name="Прямоугольник 102">
            <a:extLst>
              <a:ext uri="{FF2B5EF4-FFF2-40B4-BE49-F238E27FC236}">
                <a16:creationId xmlns="" xmlns:a16="http://schemas.microsoft.com/office/drawing/2014/main" id="{9E54DCBE-7693-49E1-A5FF-9553046ADC6C}"/>
              </a:ext>
            </a:extLst>
          </p:cNvPr>
          <p:cNvSpPr/>
          <p:nvPr userDrawn="1"/>
        </p:nvSpPr>
        <p:spPr>
          <a:xfrm>
            <a:off x="10463784" y="6281928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5" name="Прямоугольник 104">
            <a:extLst>
              <a:ext uri="{FF2B5EF4-FFF2-40B4-BE49-F238E27FC236}">
                <a16:creationId xmlns="" xmlns:a16="http://schemas.microsoft.com/office/drawing/2014/main" id="{3CBA41F1-ED75-4F55-BA4B-F88B6BBAD51B}"/>
              </a:ext>
            </a:extLst>
          </p:cNvPr>
          <p:cNvSpPr/>
          <p:nvPr userDrawn="1"/>
        </p:nvSpPr>
        <p:spPr>
          <a:xfrm>
            <a:off x="11039856" y="6281928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" name="Место для изображения из Интернета 4">
            <a:extLst>
              <a:ext uri="{FF2B5EF4-FFF2-40B4-BE49-F238E27FC236}">
                <a16:creationId xmlns="" xmlns:a16="http://schemas.microsoft.com/office/drawing/2014/main" id="{3F93CAB0-49C3-4A79-B42E-9E1448EB8C16}"/>
              </a:ext>
            </a:extLst>
          </p:cNvPr>
          <p:cNvSpPr>
            <a:spLocks noGrp="1"/>
          </p:cNvSpPr>
          <p:nvPr>
            <p:ph type="clipArt" sz="quarter" idx="11"/>
          </p:nvPr>
        </p:nvSpPr>
        <p:spPr>
          <a:xfrm>
            <a:off x="1437001" y="2221535"/>
            <a:ext cx="747216" cy="747216"/>
          </a:xfrm>
        </p:spPr>
        <p:txBody>
          <a:bodyPr rtlCol="0">
            <a:norm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48" name="Текст 2">
            <a:extLst>
              <a:ext uri="{FF2B5EF4-FFF2-40B4-BE49-F238E27FC236}">
                <a16:creationId xmlns="" xmlns:a16="http://schemas.microsoft.com/office/drawing/2014/main" id="{7F604C77-9D98-476E-94D5-E470DD4AF761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3741177" y="3202442"/>
            <a:ext cx="2001667" cy="747216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0" name="Место для изображения из Интернета 4">
            <a:extLst>
              <a:ext uri="{FF2B5EF4-FFF2-40B4-BE49-F238E27FC236}">
                <a16:creationId xmlns="" xmlns:a16="http://schemas.microsoft.com/office/drawing/2014/main" id="{9CF5CB34-93EF-4B2B-A1BE-32B6ED047CA5}"/>
              </a:ext>
            </a:extLst>
          </p:cNvPr>
          <p:cNvSpPr>
            <a:spLocks noGrp="1"/>
          </p:cNvSpPr>
          <p:nvPr>
            <p:ph type="clipArt" sz="quarter" idx="13"/>
          </p:nvPr>
        </p:nvSpPr>
        <p:spPr>
          <a:xfrm>
            <a:off x="4366877" y="2221535"/>
            <a:ext cx="747216" cy="747216"/>
          </a:xfrm>
        </p:spPr>
        <p:txBody>
          <a:bodyPr rtlCol="0">
            <a:norm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52" name="Текст 2">
            <a:extLst>
              <a:ext uri="{FF2B5EF4-FFF2-40B4-BE49-F238E27FC236}">
                <a16:creationId xmlns="" xmlns:a16="http://schemas.microsoft.com/office/drawing/2014/main" id="{FC62B88D-998E-4BF7-848E-A2874E941CD7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11301" y="5143144"/>
            <a:ext cx="2001667" cy="747216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4" name="Место для изображения из Интернета 4">
            <a:extLst>
              <a:ext uri="{FF2B5EF4-FFF2-40B4-BE49-F238E27FC236}">
                <a16:creationId xmlns="" xmlns:a16="http://schemas.microsoft.com/office/drawing/2014/main" id="{5323F037-C84F-497F-BB92-7183D356BA26}"/>
              </a:ext>
            </a:extLst>
          </p:cNvPr>
          <p:cNvSpPr>
            <a:spLocks noGrp="1"/>
          </p:cNvSpPr>
          <p:nvPr>
            <p:ph type="clipArt" sz="quarter" idx="15"/>
          </p:nvPr>
        </p:nvSpPr>
        <p:spPr>
          <a:xfrm>
            <a:off x="1437001" y="4162237"/>
            <a:ext cx="747216" cy="747216"/>
          </a:xfrm>
        </p:spPr>
        <p:txBody>
          <a:bodyPr rtlCol="0">
            <a:norm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56" name="Текст 2">
            <a:extLst>
              <a:ext uri="{FF2B5EF4-FFF2-40B4-BE49-F238E27FC236}">
                <a16:creationId xmlns="" xmlns:a16="http://schemas.microsoft.com/office/drawing/2014/main" id="{FF3F35AF-A5CD-4066-97B9-902126AD3935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3741177" y="5143144"/>
            <a:ext cx="2001667" cy="747216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8" name="Место для изображения из Интернета 4">
            <a:extLst>
              <a:ext uri="{FF2B5EF4-FFF2-40B4-BE49-F238E27FC236}">
                <a16:creationId xmlns="" xmlns:a16="http://schemas.microsoft.com/office/drawing/2014/main" id="{9A265732-BAC2-478A-92AE-23D502B7FF1A}"/>
              </a:ext>
            </a:extLst>
          </p:cNvPr>
          <p:cNvSpPr>
            <a:spLocks noGrp="1"/>
          </p:cNvSpPr>
          <p:nvPr>
            <p:ph type="clipArt" sz="quarter" idx="17"/>
          </p:nvPr>
        </p:nvSpPr>
        <p:spPr>
          <a:xfrm>
            <a:off x="4366877" y="4162237"/>
            <a:ext cx="747216" cy="747216"/>
          </a:xfrm>
        </p:spPr>
        <p:txBody>
          <a:bodyPr rtlCol="0">
            <a:norm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2" name="Дата 3">
            <a:extLst>
              <a:ext uri="{FF2B5EF4-FFF2-40B4-BE49-F238E27FC236}">
                <a16:creationId xmlns="" xmlns:a16="http://schemas.microsoft.com/office/drawing/2014/main" id="{A156C4CF-5CE6-43DE-AA90-A75AB2BB67B7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835025" y="6356350"/>
            <a:ext cx="806416" cy="365125"/>
          </a:xfrm>
        </p:spPr>
        <p:txBody>
          <a:bodyPr rtlCol="0"/>
          <a:lstStyle>
            <a:lvl1pPr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ru-RU" noProof="0"/>
              <a:t>13.07.20XX г.</a:t>
            </a:r>
          </a:p>
        </p:txBody>
      </p:sp>
      <p:sp>
        <p:nvSpPr>
          <p:cNvPr id="64" name="Нижний колонтитул 4">
            <a:extLst>
              <a:ext uri="{FF2B5EF4-FFF2-40B4-BE49-F238E27FC236}">
                <a16:creationId xmlns="" xmlns:a16="http://schemas.microsoft.com/office/drawing/2014/main" id="{4EA599FC-289F-4C20-9865-DAA03F574EC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1771956" y="6356350"/>
            <a:ext cx="3028643" cy="365125"/>
          </a:xfrm>
        </p:spPr>
        <p:txBody>
          <a:bodyPr rtlCol="0"/>
          <a:lstStyle>
            <a:lvl1pPr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ru-RU" noProof="0"/>
              <a:t>Презентация конференции</a:t>
            </a:r>
          </a:p>
        </p:txBody>
      </p:sp>
      <p:sp>
        <p:nvSpPr>
          <p:cNvPr id="66" name="Номер слайда 5">
            <a:extLst>
              <a:ext uri="{FF2B5EF4-FFF2-40B4-BE49-F238E27FC236}">
                <a16:creationId xmlns="" xmlns:a16="http://schemas.microsoft.com/office/drawing/2014/main" id="{D18BF7DD-991C-4210-9977-3CCAFDB578A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4951850" y="6356350"/>
            <a:ext cx="809507" cy="365125"/>
          </a:xfrm>
        </p:spPr>
        <p:txBody>
          <a:bodyPr rtlCol="0"/>
          <a:lstStyle>
            <a:lvl1pPr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558274209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600" userDrawn="1">
          <p15:clr>
            <a:srgbClr val="FBAE40"/>
          </p15:clr>
        </p15:guide>
        <p15:guide id="2" pos="352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3 объекта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Прямоугольник 61">
            <a:extLst>
              <a:ext uri="{FF2B5EF4-FFF2-40B4-BE49-F238E27FC236}">
                <a16:creationId xmlns="" xmlns:a16="http://schemas.microsoft.com/office/drawing/2014/main" id="{E1FA9687-5666-46AC-B2C5-FDA4A4EF6670}"/>
              </a:ext>
            </a:extLst>
          </p:cNvPr>
          <p:cNvSpPr/>
          <p:nvPr userDrawn="1"/>
        </p:nvSpPr>
        <p:spPr>
          <a:xfrm>
            <a:off x="0" y="2682910"/>
            <a:ext cx="4050792" cy="41725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4" name="Прямоугольник 63">
            <a:extLst>
              <a:ext uri="{FF2B5EF4-FFF2-40B4-BE49-F238E27FC236}">
                <a16:creationId xmlns="" xmlns:a16="http://schemas.microsoft.com/office/drawing/2014/main" id="{3A0B6809-6EF5-4C1C-AE26-93D43D084EE4}"/>
              </a:ext>
            </a:extLst>
          </p:cNvPr>
          <p:cNvSpPr/>
          <p:nvPr userDrawn="1"/>
        </p:nvSpPr>
        <p:spPr>
          <a:xfrm>
            <a:off x="4070604" y="2662273"/>
            <a:ext cx="4050792" cy="4172532"/>
          </a:xfrm>
          <a:prstGeom prst="rect">
            <a:avLst/>
          </a:prstGeom>
          <a:solidFill>
            <a:schemeClr val="accent4"/>
          </a:solidFill>
          <a:ln w="349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6" name="Прямоугольник 65">
            <a:extLst>
              <a:ext uri="{FF2B5EF4-FFF2-40B4-BE49-F238E27FC236}">
                <a16:creationId xmlns="" xmlns:a16="http://schemas.microsoft.com/office/drawing/2014/main" id="{6DDDE35A-F618-42E2-AA04-F609770EFA37}"/>
              </a:ext>
            </a:extLst>
          </p:cNvPr>
          <p:cNvSpPr/>
          <p:nvPr userDrawn="1"/>
        </p:nvSpPr>
        <p:spPr>
          <a:xfrm>
            <a:off x="8141208" y="2662273"/>
            <a:ext cx="4050792" cy="419316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74505" y="629616"/>
            <a:ext cx="8042991" cy="1325563"/>
          </a:xfrm>
        </p:spPr>
        <p:txBody>
          <a:bodyPr rtlCol="0" anchor="ctr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образец заголовка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A9801717-EC04-4D9F-BE50-E726ECAC1136}"/>
              </a:ext>
            </a:extLst>
          </p:cNvPr>
          <p:cNvSpPr/>
          <p:nvPr userDrawn="1"/>
        </p:nvSpPr>
        <p:spPr>
          <a:xfrm>
            <a:off x="5017194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5F1841E8-8EE7-488E-B7DD-D1F23F79128D}"/>
              </a:ext>
            </a:extLst>
          </p:cNvPr>
          <p:cNvSpPr/>
          <p:nvPr userDrawn="1"/>
        </p:nvSpPr>
        <p:spPr>
          <a:xfrm>
            <a:off x="4300452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44AEF00F-18B6-43AC-BF54-3B4939890FE1}"/>
              </a:ext>
            </a:extLst>
          </p:cNvPr>
          <p:cNvSpPr/>
          <p:nvPr userDrawn="1"/>
        </p:nvSpPr>
        <p:spPr>
          <a:xfrm>
            <a:off x="5375565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0BC54B6B-8A0E-422F-B2FF-A68441C16904}"/>
              </a:ext>
            </a:extLst>
          </p:cNvPr>
          <p:cNvSpPr/>
          <p:nvPr userDrawn="1"/>
        </p:nvSpPr>
        <p:spPr>
          <a:xfrm>
            <a:off x="3583710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1602B99D-D623-4FE2-BDFD-A23B43BEBBDD}"/>
              </a:ext>
            </a:extLst>
          </p:cNvPr>
          <p:cNvSpPr/>
          <p:nvPr userDrawn="1"/>
        </p:nvSpPr>
        <p:spPr>
          <a:xfrm>
            <a:off x="2866968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F4892CE3-43B8-4AF7-8E2E-1E5C2045F89A}"/>
              </a:ext>
            </a:extLst>
          </p:cNvPr>
          <p:cNvSpPr/>
          <p:nvPr userDrawn="1"/>
        </p:nvSpPr>
        <p:spPr>
          <a:xfrm>
            <a:off x="2150226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53C5002F-39B4-49E5-B179-A5F9A322772D}"/>
              </a:ext>
            </a:extLst>
          </p:cNvPr>
          <p:cNvSpPr/>
          <p:nvPr userDrawn="1"/>
        </p:nvSpPr>
        <p:spPr>
          <a:xfrm>
            <a:off x="3225339" y="2467783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8847AC63-E8C8-47EF-BDEA-DF587155527B}"/>
              </a:ext>
            </a:extLst>
          </p:cNvPr>
          <p:cNvSpPr/>
          <p:nvPr userDrawn="1"/>
        </p:nvSpPr>
        <p:spPr>
          <a:xfrm>
            <a:off x="1791855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8EAD15DF-3882-4D15-8A5D-B08B7A32A9B0}"/>
              </a:ext>
            </a:extLst>
          </p:cNvPr>
          <p:cNvSpPr/>
          <p:nvPr userDrawn="1"/>
        </p:nvSpPr>
        <p:spPr>
          <a:xfrm>
            <a:off x="1433484" y="246778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73A3B466-F022-4299-8575-4347D62E5ADB}"/>
              </a:ext>
            </a:extLst>
          </p:cNvPr>
          <p:cNvSpPr/>
          <p:nvPr userDrawn="1"/>
        </p:nvSpPr>
        <p:spPr>
          <a:xfrm>
            <a:off x="6092307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7103BE58-6B70-49F5-8283-BF3B0B35E1D7}"/>
              </a:ext>
            </a:extLst>
          </p:cNvPr>
          <p:cNvSpPr/>
          <p:nvPr userDrawn="1"/>
        </p:nvSpPr>
        <p:spPr>
          <a:xfrm>
            <a:off x="358371" y="2467783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865F4154-50AA-4593-A86B-2A7A582D30AA}"/>
              </a:ext>
            </a:extLst>
          </p:cNvPr>
          <p:cNvSpPr/>
          <p:nvPr userDrawn="1"/>
        </p:nvSpPr>
        <p:spPr>
          <a:xfrm>
            <a:off x="4658823" y="246778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F635667C-FE54-4C6C-81D2-C117F6848A7C}"/>
              </a:ext>
            </a:extLst>
          </p:cNvPr>
          <p:cNvSpPr/>
          <p:nvPr userDrawn="1"/>
        </p:nvSpPr>
        <p:spPr>
          <a:xfrm>
            <a:off x="1075113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2B327EE7-DDE6-4725-9791-0909802594D4}"/>
              </a:ext>
            </a:extLst>
          </p:cNvPr>
          <p:cNvSpPr/>
          <p:nvPr userDrawn="1"/>
        </p:nvSpPr>
        <p:spPr>
          <a:xfrm>
            <a:off x="2508597" y="246778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E880683C-A1F9-41B4-92B6-6690A542A9CA}"/>
              </a:ext>
            </a:extLst>
          </p:cNvPr>
          <p:cNvSpPr/>
          <p:nvPr userDrawn="1"/>
        </p:nvSpPr>
        <p:spPr>
          <a:xfrm>
            <a:off x="716742" y="2467783"/>
            <a:ext cx="365760" cy="3657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0BF012F1-D588-4F57-88B5-6F5532BADA92}"/>
              </a:ext>
            </a:extLst>
          </p:cNvPr>
          <p:cNvSpPr/>
          <p:nvPr userDrawn="1"/>
        </p:nvSpPr>
        <p:spPr>
          <a:xfrm>
            <a:off x="0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503FFB96-6B81-475C-995F-610FEC231FEE}"/>
              </a:ext>
            </a:extLst>
          </p:cNvPr>
          <p:cNvSpPr/>
          <p:nvPr userDrawn="1"/>
        </p:nvSpPr>
        <p:spPr>
          <a:xfrm>
            <a:off x="5733936" y="2467783"/>
            <a:ext cx="36576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7" name="Прямоугольник 46">
            <a:extLst>
              <a:ext uri="{FF2B5EF4-FFF2-40B4-BE49-F238E27FC236}">
                <a16:creationId xmlns="" xmlns:a16="http://schemas.microsoft.com/office/drawing/2014/main" id="{3069B2B0-3E3B-4E71-8023-5CEF05BF4DF3}"/>
              </a:ext>
            </a:extLst>
          </p:cNvPr>
          <p:cNvSpPr/>
          <p:nvPr userDrawn="1"/>
        </p:nvSpPr>
        <p:spPr>
          <a:xfrm>
            <a:off x="3942081" y="2467783"/>
            <a:ext cx="365760" cy="3657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8088EB2E-CD96-47B9-A63A-8D18CCA89512}"/>
              </a:ext>
            </a:extLst>
          </p:cNvPr>
          <p:cNvSpPr/>
          <p:nvPr userDrawn="1"/>
        </p:nvSpPr>
        <p:spPr>
          <a:xfrm>
            <a:off x="11467872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9338708E-067F-4FA9-BA12-1C4EA2B37A63}"/>
              </a:ext>
            </a:extLst>
          </p:cNvPr>
          <p:cNvSpPr/>
          <p:nvPr userDrawn="1"/>
        </p:nvSpPr>
        <p:spPr>
          <a:xfrm>
            <a:off x="10751130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6E35FFEA-E06D-408B-A778-0B32F03EFF9F}"/>
              </a:ext>
            </a:extLst>
          </p:cNvPr>
          <p:cNvSpPr/>
          <p:nvPr userDrawn="1"/>
        </p:nvSpPr>
        <p:spPr>
          <a:xfrm>
            <a:off x="11826240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EA48561E-6688-489C-BA9B-9C5D3AD90706}"/>
              </a:ext>
            </a:extLst>
          </p:cNvPr>
          <p:cNvSpPr/>
          <p:nvPr userDrawn="1"/>
        </p:nvSpPr>
        <p:spPr>
          <a:xfrm>
            <a:off x="10034388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9D6BE74A-DCDC-4736-A000-7680D880DF04}"/>
              </a:ext>
            </a:extLst>
          </p:cNvPr>
          <p:cNvSpPr/>
          <p:nvPr userDrawn="1"/>
        </p:nvSpPr>
        <p:spPr>
          <a:xfrm>
            <a:off x="9317646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55030A29-CB1B-4217-961C-E14F3593D004}"/>
              </a:ext>
            </a:extLst>
          </p:cNvPr>
          <p:cNvSpPr/>
          <p:nvPr userDrawn="1"/>
        </p:nvSpPr>
        <p:spPr>
          <a:xfrm>
            <a:off x="8600904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6D0C4995-9291-4EC8-9EE7-99138E697D86}"/>
              </a:ext>
            </a:extLst>
          </p:cNvPr>
          <p:cNvSpPr/>
          <p:nvPr userDrawn="1"/>
        </p:nvSpPr>
        <p:spPr>
          <a:xfrm>
            <a:off x="9676017" y="246778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F3F7B342-9394-4E5F-BE39-DC03310AD81F}"/>
              </a:ext>
            </a:extLst>
          </p:cNvPr>
          <p:cNvSpPr/>
          <p:nvPr userDrawn="1"/>
        </p:nvSpPr>
        <p:spPr>
          <a:xfrm>
            <a:off x="8242533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9D4940C5-39A1-40E8-8A26-EDA81A5FF6E2}"/>
              </a:ext>
            </a:extLst>
          </p:cNvPr>
          <p:cNvSpPr/>
          <p:nvPr userDrawn="1"/>
        </p:nvSpPr>
        <p:spPr>
          <a:xfrm>
            <a:off x="7884162" y="246778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0F268A38-2DB0-40ED-A3BD-7B0DBF3DC185}"/>
              </a:ext>
            </a:extLst>
          </p:cNvPr>
          <p:cNvSpPr/>
          <p:nvPr userDrawn="1"/>
        </p:nvSpPr>
        <p:spPr>
          <a:xfrm>
            <a:off x="6809049" y="2467783"/>
            <a:ext cx="36576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9222658B-4E93-40D4-8683-4BFDB7FD28AC}"/>
              </a:ext>
            </a:extLst>
          </p:cNvPr>
          <p:cNvSpPr/>
          <p:nvPr userDrawn="1"/>
        </p:nvSpPr>
        <p:spPr>
          <a:xfrm>
            <a:off x="11109501" y="246778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1" name="Прямоугольник 50">
            <a:extLst>
              <a:ext uri="{FF2B5EF4-FFF2-40B4-BE49-F238E27FC236}">
                <a16:creationId xmlns="" xmlns:a16="http://schemas.microsoft.com/office/drawing/2014/main" id="{CE94E203-4D9D-4315-811B-6AEBDA949895}"/>
              </a:ext>
            </a:extLst>
          </p:cNvPr>
          <p:cNvSpPr/>
          <p:nvPr userDrawn="1"/>
        </p:nvSpPr>
        <p:spPr>
          <a:xfrm>
            <a:off x="7525791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3" name="Прямоугольник 52">
            <a:extLst>
              <a:ext uri="{FF2B5EF4-FFF2-40B4-BE49-F238E27FC236}">
                <a16:creationId xmlns="" xmlns:a16="http://schemas.microsoft.com/office/drawing/2014/main" id="{958DF5A4-693E-486D-BAB8-69D0BDAE74CE}"/>
              </a:ext>
            </a:extLst>
          </p:cNvPr>
          <p:cNvSpPr/>
          <p:nvPr userDrawn="1"/>
        </p:nvSpPr>
        <p:spPr>
          <a:xfrm>
            <a:off x="8959275" y="2467783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5" name="Прямоугольник 54">
            <a:extLst>
              <a:ext uri="{FF2B5EF4-FFF2-40B4-BE49-F238E27FC236}">
                <a16:creationId xmlns="" xmlns:a16="http://schemas.microsoft.com/office/drawing/2014/main" id="{2FBA4F83-ED0B-439D-983D-DBBFB23D2612}"/>
              </a:ext>
            </a:extLst>
          </p:cNvPr>
          <p:cNvSpPr/>
          <p:nvPr userDrawn="1"/>
        </p:nvSpPr>
        <p:spPr>
          <a:xfrm>
            <a:off x="7167420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7" name="Прямоугольник 56">
            <a:extLst>
              <a:ext uri="{FF2B5EF4-FFF2-40B4-BE49-F238E27FC236}">
                <a16:creationId xmlns="" xmlns:a16="http://schemas.microsoft.com/office/drawing/2014/main" id="{3EB3F76F-9FC5-454E-9B4F-C471289878CD}"/>
              </a:ext>
            </a:extLst>
          </p:cNvPr>
          <p:cNvSpPr/>
          <p:nvPr userDrawn="1"/>
        </p:nvSpPr>
        <p:spPr>
          <a:xfrm>
            <a:off x="6450678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1" name="Прямоугольник 60">
            <a:extLst>
              <a:ext uri="{FF2B5EF4-FFF2-40B4-BE49-F238E27FC236}">
                <a16:creationId xmlns="" xmlns:a16="http://schemas.microsoft.com/office/drawing/2014/main" id="{91B303D9-4182-4C78-A463-7ED50F26193B}"/>
              </a:ext>
            </a:extLst>
          </p:cNvPr>
          <p:cNvSpPr/>
          <p:nvPr userDrawn="1"/>
        </p:nvSpPr>
        <p:spPr>
          <a:xfrm>
            <a:off x="10392759" y="2467783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7" name="Текст 2">
            <a:extLst>
              <a:ext uri="{FF2B5EF4-FFF2-40B4-BE49-F238E27FC236}">
                <a16:creationId xmlns="" xmlns:a16="http://schemas.microsoft.com/office/drawing/2014/main" id="{EF16DA6B-95E3-47E1-84FF-3BC278B4138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956168" y="4922388"/>
            <a:ext cx="2176974" cy="566511"/>
          </a:xfrm>
        </p:spPr>
        <p:txBody>
          <a:bodyPr lIns="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8" name="Место для изображения из Интернета 4">
            <a:extLst>
              <a:ext uri="{FF2B5EF4-FFF2-40B4-BE49-F238E27FC236}">
                <a16:creationId xmlns="" xmlns:a16="http://schemas.microsoft.com/office/drawing/2014/main" id="{CAAD9B35-EE81-48EC-8761-181F054A07C5}"/>
              </a:ext>
            </a:extLst>
          </p:cNvPr>
          <p:cNvSpPr>
            <a:spLocks noGrp="1"/>
          </p:cNvSpPr>
          <p:nvPr>
            <p:ph type="clipArt" sz="quarter" idx="11"/>
          </p:nvPr>
        </p:nvSpPr>
        <p:spPr>
          <a:xfrm>
            <a:off x="1668302" y="3911001"/>
            <a:ext cx="747216" cy="747216"/>
          </a:xfrm>
        </p:spPr>
        <p:txBody>
          <a:bodyPr rtlCol="0">
            <a:norm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9" name="Текст 2">
            <a:extLst>
              <a:ext uri="{FF2B5EF4-FFF2-40B4-BE49-F238E27FC236}">
                <a16:creationId xmlns="" xmlns:a16="http://schemas.microsoft.com/office/drawing/2014/main" id="{BDA65F58-E1F7-44CA-BD9C-34919803B82A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969746" y="4922388"/>
            <a:ext cx="2176974" cy="566511"/>
          </a:xfrm>
        </p:spPr>
        <p:txBody>
          <a:bodyPr lIns="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0" name="Место для изображения из Интернета 4">
            <a:extLst>
              <a:ext uri="{FF2B5EF4-FFF2-40B4-BE49-F238E27FC236}">
                <a16:creationId xmlns="" xmlns:a16="http://schemas.microsoft.com/office/drawing/2014/main" id="{0FC3B20B-4758-4A42-8F93-33F464E4670F}"/>
              </a:ext>
            </a:extLst>
          </p:cNvPr>
          <p:cNvSpPr>
            <a:spLocks noGrp="1"/>
          </p:cNvSpPr>
          <p:nvPr>
            <p:ph type="clipArt" sz="quarter" idx="13"/>
          </p:nvPr>
        </p:nvSpPr>
        <p:spPr>
          <a:xfrm>
            <a:off x="5681880" y="3911001"/>
            <a:ext cx="747216" cy="747216"/>
          </a:xfrm>
        </p:spPr>
        <p:txBody>
          <a:bodyPr rtlCol="0">
            <a:norm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72" name="Текст 2">
            <a:extLst>
              <a:ext uri="{FF2B5EF4-FFF2-40B4-BE49-F238E27FC236}">
                <a16:creationId xmlns="" xmlns:a16="http://schemas.microsoft.com/office/drawing/2014/main" id="{3235C0E0-A540-41F6-8358-8E19E9EFBA01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9050970" y="4922388"/>
            <a:ext cx="2176974" cy="566511"/>
          </a:xfrm>
        </p:spPr>
        <p:txBody>
          <a:bodyPr lIns="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3" name="Место для изображения из Интернета 4">
            <a:extLst>
              <a:ext uri="{FF2B5EF4-FFF2-40B4-BE49-F238E27FC236}">
                <a16:creationId xmlns="" xmlns:a16="http://schemas.microsoft.com/office/drawing/2014/main" id="{D16285A0-0824-4A0A-892F-2ABEEB9CAC28}"/>
              </a:ext>
            </a:extLst>
          </p:cNvPr>
          <p:cNvSpPr>
            <a:spLocks noGrp="1"/>
          </p:cNvSpPr>
          <p:nvPr>
            <p:ph type="clipArt" sz="quarter" idx="15"/>
          </p:nvPr>
        </p:nvSpPr>
        <p:spPr>
          <a:xfrm>
            <a:off x="9763104" y="3911001"/>
            <a:ext cx="747216" cy="747216"/>
          </a:xfrm>
        </p:spPr>
        <p:txBody>
          <a:bodyPr rtlCol="0">
            <a:norm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74" name="Дата 3">
            <a:extLst>
              <a:ext uri="{FF2B5EF4-FFF2-40B4-BE49-F238E27FC236}">
                <a16:creationId xmlns="" xmlns:a16="http://schemas.microsoft.com/office/drawing/2014/main" id="{403A449B-E2DB-41B6-A150-A5C66BE78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ru-RU" noProof="0"/>
              <a:t>13.07.20XX г.</a:t>
            </a:r>
          </a:p>
        </p:txBody>
      </p:sp>
      <p:sp>
        <p:nvSpPr>
          <p:cNvPr id="75" name="Нижний колонтитул 4">
            <a:extLst>
              <a:ext uri="{FF2B5EF4-FFF2-40B4-BE49-F238E27FC236}">
                <a16:creationId xmlns="" xmlns:a16="http://schemas.microsoft.com/office/drawing/2014/main" id="{1D45A931-0FDA-46B3-A78A-EDB46C29F3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ru-RU" noProof="0"/>
              <a:t>Презентация конференции</a:t>
            </a:r>
          </a:p>
        </p:txBody>
      </p:sp>
      <p:sp>
        <p:nvSpPr>
          <p:cNvPr id="76" name="Номер слайда 5">
            <a:extLst>
              <a:ext uri="{FF2B5EF4-FFF2-40B4-BE49-F238E27FC236}">
                <a16:creationId xmlns="" xmlns:a16="http://schemas.microsoft.com/office/drawing/2014/main" id="{43592334-BF43-483B-9ED5-B96DF770B5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2910251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57600" y="3296920"/>
            <a:ext cx="7315200" cy="674370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DC9118C8-2BD4-4A40-BC58-4FE44DEC7363}"/>
              </a:ext>
            </a:extLst>
          </p:cNvPr>
          <p:cNvSpPr/>
          <p:nvPr userDrawn="1"/>
        </p:nvSpPr>
        <p:spPr>
          <a:xfrm>
            <a:off x="2118360" y="13716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F4AD9616-1E71-41BB-8C88-7A8B2E678B19}"/>
              </a:ext>
            </a:extLst>
          </p:cNvPr>
          <p:cNvSpPr/>
          <p:nvPr userDrawn="1"/>
        </p:nvSpPr>
        <p:spPr>
          <a:xfrm>
            <a:off x="2118360" y="24003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13C0C635-E6DB-4926-AB50-27C9523BA6D9}"/>
              </a:ext>
            </a:extLst>
          </p:cNvPr>
          <p:cNvSpPr/>
          <p:nvPr userDrawn="1"/>
        </p:nvSpPr>
        <p:spPr>
          <a:xfrm>
            <a:off x="2118360" y="2743200"/>
            <a:ext cx="342900" cy="342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68C2E78C-B45B-4FC7-8BA2-B26C3B4C1B7B}"/>
              </a:ext>
            </a:extLst>
          </p:cNvPr>
          <p:cNvSpPr/>
          <p:nvPr userDrawn="1"/>
        </p:nvSpPr>
        <p:spPr>
          <a:xfrm>
            <a:off x="2118360" y="30861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DE27586E-6CC4-43CF-85A4-5F1DEBF538EE}"/>
              </a:ext>
            </a:extLst>
          </p:cNvPr>
          <p:cNvSpPr/>
          <p:nvPr userDrawn="1"/>
        </p:nvSpPr>
        <p:spPr>
          <a:xfrm>
            <a:off x="2118360" y="34290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1EA87086-44EB-4B15-9068-C89D4316CCC4}"/>
              </a:ext>
            </a:extLst>
          </p:cNvPr>
          <p:cNvSpPr/>
          <p:nvPr userDrawn="1"/>
        </p:nvSpPr>
        <p:spPr>
          <a:xfrm>
            <a:off x="2118360" y="37719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82DBA141-4D66-475C-A7A4-24D56F66EA01}"/>
              </a:ext>
            </a:extLst>
          </p:cNvPr>
          <p:cNvSpPr/>
          <p:nvPr userDrawn="1"/>
        </p:nvSpPr>
        <p:spPr>
          <a:xfrm>
            <a:off x="2118360" y="4114800"/>
            <a:ext cx="342900" cy="342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7236208B-40F2-466D-94DD-475C48CC33F1}"/>
              </a:ext>
            </a:extLst>
          </p:cNvPr>
          <p:cNvSpPr/>
          <p:nvPr userDrawn="1"/>
        </p:nvSpPr>
        <p:spPr>
          <a:xfrm>
            <a:off x="2118360" y="44577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05A7F399-568C-49DE-BEA4-F1693AC34329}"/>
              </a:ext>
            </a:extLst>
          </p:cNvPr>
          <p:cNvSpPr/>
          <p:nvPr userDrawn="1"/>
        </p:nvSpPr>
        <p:spPr>
          <a:xfrm>
            <a:off x="2118360" y="4800600"/>
            <a:ext cx="342900" cy="342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5004A9B4-FE61-456D-821E-17BBAF611724}"/>
              </a:ext>
            </a:extLst>
          </p:cNvPr>
          <p:cNvSpPr/>
          <p:nvPr userDrawn="1"/>
        </p:nvSpPr>
        <p:spPr>
          <a:xfrm>
            <a:off x="2118360" y="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8E9149E0-1DA5-4D13-B672-D5D022B66892}"/>
              </a:ext>
            </a:extLst>
          </p:cNvPr>
          <p:cNvSpPr/>
          <p:nvPr userDrawn="1"/>
        </p:nvSpPr>
        <p:spPr>
          <a:xfrm>
            <a:off x="2118360" y="65151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F34998EA-58DB-4394-B448-32D5476A0416}"/>
              </a:ext>
            </a:extLst>
          </p:cNvPr>
          <p:cNvSpPr/>
          <p:nvPr userDrawn="1"/>
        </p:nvSpPr>
        <p:spPr>
          <a:xfrm>
            <a:off x="2118360" y="342900"/>
            <a:ext cx="342900" cy="342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7D0B7785-DD94-4481-9BE0-30321A1E5D4F}"/>
              </a:ext>
            </a:extLst>
          </p:cNvPr>
          <p:cNvSpPr/>
          <p:nvPr userDrawn="1"/>
        </p:nvSpPr>
        <p:spPr>
          <a:xfrm>
            <a:off x="2118360" y="51435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C5CA73DF-3F6B-4A8B-BC96-5F0E8816759D}"/>
              </a:ext>
            </a:extLst>
          </p:cNvPr>
          <p:cNvSpPr/>
          <p:nvPr userDrawn="1"/>
        </p:nvSpPr>
        <p:spPr>
          <a:xfrm>
            <a:off x="2118360" y="54864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0256AF0A-DC14-4B8A-B41C-950B659F5248}"/>
              </a:ext>
            </a:extLst>
          </p:cNvPr>
          <p:cNvSpPr/>
          <p:nvPr userDrawn="1"/>
        </p:nvSpPr>
        <p:spPr>
          <a:xfrm>
            <a:off x="2118360" y="58293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235D68D2-7542-4F1E-923A-0C6C255A8566}"/>
              </a:ext>
            </a:extLst>
          </p:cNvPr>
          <p:cNvSpPr/>
          <p:nvPr userDrawn="1"/>
        </p:nvSpPr>
        <p:spPr>
          <a:xfrm>
            <a:off x="2118360" y="61722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E0DD9ED3-7DCD-4E23-94F2-51C26D610A2B}"/>
              </a:ext>
            </a:extLst>
          </p:cNvPr>
          <p:cNvSpPr/>
          <p:nvPr userDrawn="1"/>
        </p:nvSpPr>
        <p:spPr>
          <a:xfrm>
            <a:off x="2118360" y="6858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07ED83BD-EB0D-46BD-A015-91554B991642}"/>
              </a:ext>
            </a:extLst>
          </p:cNvPr>
          <p:cNvSpPr/>
          <p:nvPr userDrawn="1"/>
        </p:nvSpPr>
        <p:spPr>
          <a:xfrm>
            <a:off x="2118360" y="10287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069C2404-050F-4EF9-B5FD-333059A9D6FA}"/>
              </a:ext>
            </a:extLst>
          </p:cNvPr>
          <p:cNvSpPr/>
          <p:nvPr userDrawn="1"/>
        </p:nvSpPr>
        <p:spPr>
          <a:xfrm>
            <a:off x="2118360" y="17145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6" name="Прямоугольник 45">
            <a:extLst>
              <a:ext uri="{FF2B5EF4-FFF2-40B4-BE49-F238E27FC236}">
                <a16:creationId xmlns="" xmlns:a16="http://schemas.microsoft.com/office/drawing/2014/main" id="{34710FF2-3868-4BB0-AA0F-85DAD4623984}"/>
              </a:ext>
            </a:extLst>
          </p:cNvPr>
          <p:cNvSpPr/>
          <p:nvPr userDrawn="1"/>
        </p:nvSpPr>
        <p:spPr>
          <a:xfrm>
            <a:off x="2118360" y="20574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7" name="Прямоугольник 46">
            <a:extLst>
              <a:ext uri="{FF2B5EF4-FFF2-40B4-BE49-F238E27FC236}">
                <a16:creationId xmlns="" xmlns:a16="http://schemas.microsoft.com/office/drawing/2014/main" id="{961596BB-AB96-498E-9FC6-5A2AB545015E}"/>
              </a:ext>
            </a:extLst>
          </p:cNvPr>
          <p:cNvSpPr/>
          <p:nvPr userDrawn="1"/>
        </p:nvSpPr>
        <p:spPr>
          <a:xfrm>
            <a:off x="0" y="0"/>
            <a:ext cx="2133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2374585" y="2766220"/>
            <a:ext cx="6858002" cy="1325563"/>
          </a:xfrm>
        </p:spPr>
        <p:txBody>
          <a:bodyPr rtlCol="0">
            <a:normAutofit/>
          </a:bodyPr>
          <a:lstStyle>
            <a:lvl1pPr algn="ctr"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образец заголовка</a:t>
            </a:r>
          </a:p>
        </p:txBody>
      </p:sp>
      <p:sp>
        <p:nvSpPr>
          <p:cNvPr id="50" name="Объект 2">
            <a:extLst>
              <a:ext uri="{FF2B5EF4-FFF2-40B4-BE49-F238E27FC236}">
                <a16:creationId xmlns="" xmlns:a16="http://schemas.microsoft.com/office/drawing/2014/main" id="{3D1D7F95-338B-478D-B221-D4C9EC5472B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657600" y="4126230"/>
            <a:ext cx="7315200" cy="674370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Место для изображения из Интернета 4">
            <a:extLst>
              <a:ext uri="{FF2B5EF4-FFF2-40B4-BE49-F238E27FC236}">
                <a16:creationId xmlns="" xmlns:a16="http://schemas.microsoft.com/office/drawing/2014/main" id="{B1173A38-564B-4926-9E0B-57DAB42A7194}"/>
              </a:ext>
            </a:extLst>
          </p:cNvPr>
          <p:cNvSpPr>
            <a:spLocks noGrp="1"/>
          </p:cNvSpPr>
          <p:nvPr>
            <p:ph type="clipArt" sz="quarter" idx="15"/>
          </p:nvPr>
        </p:nvSpPr>
        <p:spPr>
          <a:xfrm>
            <a:off x="6743700" y="1899285"/>
            <a:ext cx="1127125" cy="1127125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33" name="Дата 3">
            <a:extLst>
              <a:ext uri="{FF2B5EF4-FFF2-40B4-BE49-F238E27FC236}">
                <a16:creationId xmlns="" xmlns:a16="http://schemas.microsoft.com/office/drawing/2014/main" id="{2A70D14D-B032-42AB-863B-09AB9DB8C7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99460" y="6356350"/>
            <a:ext cx="27094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ru-RU" noProof="0"/>
              <a:t>13.07.20XX г.</a:t>
            </a:r>
          </a:p>
        </p:txBody>
      </p:sp>
      <p:sp>
        <p:nvSpPr>
          <p:cNvPr id="35" name="Нижний колонтитул 4">
            <a:extLst>
              <a:ext uri="{FF2B5EF4-FFF2-40B4-BE49-F238E27FC236}">
                <a16:creationId xmlns="" xmlns:a16="http://schemas.microsoft.com/office/drawing/2014/main" id="{06761B94-9FB3-4CC8-9201-29F6032957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83089" y="6356350"/>
            <a:ext cx="22533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ru-RU" noProof="0"/>
              <a:t>Презентация конференции</a:t>
            </a:r>
          </a:p>
        </p:txBody>
      </p:sp>
      <p:sp>
        <p:nvSpPr>
          <p:cNvPr id="37" name="Номер слайда 5">
            <a:extLst>
              <a:ext uri="{FF2B5EF4-FFF2-40B4-BE49-F238E27FC236}">
                <a16:creationId xmlns="" xmlns:a16="http://schemas.microsoft.com/office/drawing/2014/main" id="{E3302F78-FDF8-4294-A286-EBE868040B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726575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объект и рисунок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Рисунок 28">
            <a:extLst>
              <a:ext uri="{FF2B5EF4-FFF2-40B4-BE49-F238E27FC236}">
                <a16:creationId xmlns="" xmlns:a16="http://schemas.microsoft.com/office/drawing/2014/main" id="{D6DBA18F-1861-4C2A-8FFE-4E883AEC0B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2825" y="0"/>
            <a:ext cx="6099175" cy="6251575"/>
          </a:xfrm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025" y="1333500"/>
            <a:ext cx="4493260" cy="1946275"/>
          </a:xfrm>
        </p:spPr>
        <p:txBody>
          <a:bodyPr rtlCol="0" anchor="b">
            <a:normAutofit/>
          </a:bodyPr>
          <a:lstStyle>
            <a:lvl1pPr>
              <a:defRPr sz="3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3886200"/>
            <a:ext cx="4493260" cy="2364740"/>
          </a:xfrm>
        </p:spPr>
        <p:txBody>
          <a:bodyPr numCol="2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806E491E-8435-44CE-B968-83D09EE49881}"/>
              </a:ext>
            </a:extLst>
          </p:cNvPr>
          <p:cNvSpPr/>
          <p:nvPr userDrawn="1"/>
        </p:nvSpPr>
        <p:spPr>
          <a:xfrm>
            <a:off x="6093585" y="6250940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39A03180-44BE-4E4D-BF73-EE5DAD729554}"/>
              </a:ext>
            </a:extLst>
          </p:cNvPr>
          <p:cNvSpPr/>
          <p:nvPr userDrawn="1"/>
        </p:nvSpPr>
        <p:spPr>
          <a:xfrm>
            <a:off x="7313887" y="6252097"/>
            <a:ext cx="607060" cy="6070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7723494C-1FD5-4EBA-8A6B-6C58A70E245E}"/>
              </a:ext>
            </a:extLst>
          </p:cNvPr>
          <p:cNvSpPr/>
          <p:nvPr userDrawn="1"/>
        </p:nvSpPr>
        <p:spPr>
          <a:xfrm>
            <a:off x="7924038" y="6252097"/>
            <a:ext cx="607060" cy="6070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D7B4F5D5-9FB3-40E0-9D7F-F5F040B1600D}"/>
              </a:ext>
            </a:extLst>
          </p:cNvPr>
          <p:cNvSpPr/>
          <p:nvPr userDrawn="1"/>
        </p:nvSpPr>
        <p:spPr>
          <a:xfrm>
            <a:off x="8534189" y="6252097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5E5FAC9F-7B71-487B-85A6-B4F56F65E4C2}"/>
              </a:ext>
            </a:extLst>
          </p:cNvPr>
          <p:cNvSpPr/>
          <p:nvPr userDrawn="1"/>
        </p:nvSpPr>
        <p:spPr>
          <a:xfrm>
            <a:off x="9144340" y="6252097"/>
            <a:ext cx="607060" cy="6070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B4321CDD-C6D0-43F2-A170-9E4DF40B2894}"/>
              </a:ext>
            </a:extLst>
          </p:cNvPr>
          <p:cNvSpPr/>
          <p:nvPr userDrawn="1"/>
        </p:nvSpPr>
        <p:spPr>
          <a:xfrm>
            <a:off x="9754491" y="6252097"/>
            <a:ext cx="607060" cy="6070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CDA8C59A-C559-4262-8FCA-EAC9CF7210A9}"/>
              </a:ext>
            </a:extLst>
          </p:cNvPr>
          <p:cNvSpPr/>
          <p:nvPr userDrawn="1"/>
        </p:nvSpPr>
        <p:spPr>
          <a:xfrm>
            <a:off x="10364642" y="6252097"/>
            <a:ext cx="607060" cy="6070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273707CE-E446-40A9-83AF-F04214AFAEF3}"/>
              </a:ext>
            </a:extLst>
          </p:cNvPr>
          <p:cNvSpPr/>
          <p:nvPr userDrawn="1"/>
        </p:nvSpPr>
        <p:spPr>
          <a:xfrm>
            <a:off x="10974793" y="6252097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ADB05DAC-B1E0-42D0-B507-570CF69E87E7}"/>
              </a:ext>
            </a:extLst>
          </p:cNvPr>
          <p:cNvSpPr/>
          <p:nvPr userDrawn="1"/>
        </p:nvSpPr>
        <p:spPr>
          <a:xfrm>
            <a:off x="11584940" y="6252097"/>
            <a:ext cx="607060" cy="6070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C0FA9F79-40D8-44D3-BDF1-C1310C2FC407}"/>
              </a:ext>
            </a:extLst>
          </p:cNvPr>
          <p:cNvSpPr/>
          <p:nvPr userDrawn="1"/>
        </p:nvSpPr>
        <p:spPr>
          <a:xfrm>
            <a:off x="6703736" y="6252097"/>
            <a:ext cx="607060" cy="6070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DDB852A5-9EEB-4624-BADD-F5FF19960517}"/>
              </a:ext>
            </a:extLst>
          </p:cNvPr>
          <p:cNvSpPr/>
          <p:nvPr userDrawn="1"/>
        </p:nvSpPr>
        <p:spPr>
          <a:xfrm>
            <a:off x="835025" y="848032"/>
            <a:ext cx="628650" cy="1822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8" name="Дата 3">
            <a:extLst>
              <a:ext uri="{FF2B5EF4-FFF2-40B4-BE49-F238E27FC236}">
                <a16:creationId xmlns="" xmlns:a16="http://schemas.microsoft.com/office/drawing/2014/main" id="{E2D1610F-F8AC-4CFC-BF3C-E85A51D67E22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5025" y="6356350"/>
            <a:ext cx="806416" cy="365125"/>
          </a:xfrm>
        </p:spPr>
        <p:txBody>
          <a:bodyPr rtlCol="0"/>
          <a:lstStyle>
            <a:lvl1pPr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ru-RU" noProof="0"/>
              <a:t>13.07.20XX г.</a:t>
            </a:r>
          </a:p>
        </p:txBody>
      </p:sp>
      <p:sp>
        <p:nvSpPr>
          <p:cNvPr id="20" name="Нижний колонтитул 4">
            <a:extLst>
              <a:ext uri="{FF2B5EF4-FFF2-40B4-BE49-F238E27FC236}">
                <a16:creationId xmlns="" xmlns:a16="http://schemas.microsoft.com/office/drawing/2014/main" id="{B9B1A01F-A9EE-4009-8274-36D560D838C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771957" y="6356350"/>
            <a:ext cx="2590346" cy="365125"/>
          </a:xfrm>
        </p:spPr>
        <p:txBody>
          <a:bodyPr rtlCol="0"/>
          <a:lstStyle>
            <a:lvl1pPr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ru-RU" noProof="0"/>
              <a:t>Презентация конференции</a:t>
            </a:r>
          </a:p>
        </p:txBody>
      </p:sp>
      <p:sp>
        <p:nvSpPr>
          <p:cNvPr id="22" name="Номер слайда 5">
            <a:extLst>
              <a:ext uri="{FF2B5EF4-FFF2-40B4-BE49-F238E27FC236}">
                <a16:creationId xmlns="" xmlns:a16="http://schemas.microsoft.com/office/drawing/2014/main" id="{816387B0-6878-4D33-A72D-26350FC7B12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4518778" y="6356350"/>
            <a:ext cx="809507" cy="365125"/>
          </a:xfrm>
        </p:spPr>
        <p:txBody>
          <a:bodyPr rtlCol="0"/>
          <a:lstStyle>
            <a:lvl1pPr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543621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ение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E602CDF5-333B-4D96-98D8-CDFB79A8430E}"/>
              </a:ext>
            </a:extLst>
          </p:cNvPr>
          <p:cNvSpPr/>
          <p:nvPr userDrawn="1"/>
        </p:nvSpPr>
        <p:spPr>
          <a:xfrm>
            <a:off x="10472928" y="3425047"/>
            <a:ext cx="1719072" cy="1719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4BE2D702-5FB5-4F75-B96D-4F210F10EA62}"/>
              </a:ext>
            </a:extLst>
          </p:cNvPr>
          <p:cNvSpPr/>
          <p:nvPr userDrawn="1"/>
        </p:nvSpPr>
        <p:spPr>
          <a:xfrm>
            <a:off x="7044535" y="0"/>
            <a:ext cx="1719072" cy="1719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5025" y="2074089"/>
            <a:ext cx="5522750" cy="1492476"/>
          </a:xfrm>
        </p:spPr>
        <p:txBody>
          <a:bodyPr lIns="0" bIns="0" rtlCol="0" anchor="b">
            <a:normAutofit/>
          </a:bodyPr>
          <a:lstStyle>
            <a:lvl1pPr algn="ctr"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="" xmlns:a16="http://schemas.microsoft.com/office/drawing/2014/main" id="{AEC85266-52B0-409F-8CE4-E444E424D5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5025" y="3865635"/>
            <a:ext cx="5522750" cy="1947336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0455E561-1242-4C3A-8D37-3138CA80547F}"/>
              </a:ext>
            </a:extLst>
          </p:cNvPr>
          <p:cNvSpPr/>
          <p:nvPr userDrawn="1"/>
        </p:nvSpPr>
        <p:spPr>
          <a:xfrm>
            <a:off x="10472928" y="1713063"/>
            <a:ext cx="1719072" cy="1719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1AFF298D-0F6B-4888-9B03-1FDDFE28B82B}"/>
              </a:ext>
            </a:extLst>
          </p:cNvPr>
          <p:cNvSpPr/>
          <p:nvPr userDrawn="1"/>
        </p:nvSpPr>
        <p:spPr>
          <a:xfrm>
            <a:off x="8755907" y="0"/>
            <a:ext cx="1719072" cy="1719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32C19AED-A027-4017-B01A-E1E6583F81C6}"/>
              </a:ext>
            </a:extLst>
          </p:cNvPr>
          <p:cNvSpPr/>
          <p:nvPr userDrawn="1"/>
        </p:nvSpPr>
        <p:spPr>
          <a:xfrm>
            <a:off x="8755907" y="1713063"/>
            <a:ext cx="1719072" cy="17111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728C741F-060F-4718-A57B-A1162A01F72C}"/>
              </a:ext>
            </a:extLst>
          </p:cNvPr>
          <p:cNvSpPr/>
          <p:nvPr userDrawn="1"/>
        </p:nvSpPr>
        <p:spPr>
          <a:xfrm>
            <a:off x="8755907" y="3425047"/>
            <a:ext cx="1719072" cy="17130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6" name="Прямоугольник 45">
            <a:extLst>
              <a:ext uri="{FF2B5EF4-FFF2-40B4-BE49-F238E27FC236}">
                <a16:creationId xmlns="" xmlns:a16="http://schemas.microsoft.com/office/drawing/2014/main" id="{667E4DE3-DDB5-444E-86D9-7B201F0BFC0F}"/>
              </a:ext>
            </a:extLst>
          </p:cNvPr>
          <p:cNvSpPr/>
          <p:nvPr userDrawn="1"/>
        </p:nvSpPr>
        <p:spPr>
          <a:xfrm>
            <a:off x="7044535" y="3425047"/>
            <a:ext cx="1719072" cy="1719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3" name="Рисунок 52">
            <a:extLst>
              <a:ext uri="{FF2B5EF4-FFF2-40B4-BE49-F238E27FC236}">
                <a16:creationId xmlns="" xmlns:a16="http://schemas.microsoft.com/office/drawing/2014/main" id="{7B163DE2-7989-4B1E-8299-5E64777AFA2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472928" y="0"/>
            <a:ext cx="1719072" cy="1711166"/>
          </a:xfrm>
          <a:custGeom>
            <a:avLst/>
            <a:gdLst>
              <a:gd name="connsiteX0" fmla="*/ 0 w 1719072"/>
              <a:gd name="connsiteY0" fmla="*/ 0 h 1708970"/>
              <a:gd name="connsiteX1" fmla="*/ 1719072 w 1719072"/>
              <a:gd name="connsiteY1" fmla="*/ 0 h 1708970"/>
              <a:gd name="connsiteX2" fmla="*/ 1719072 w 1719072"/>
              <a:gd name="connsiteY2" fmla="*/ 1708970 h 1708970"/>
              <a:gd name="connsiteX3" fmla="*/ 0 w 1719072"/>
              <a:gd name="connsiteY3" fmla="*/ 1708970 h 170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1708970">
                <a:moveTo>
                  <a:pt x="0" y="0"/>
                </a:moveTo>
                <a:lnTo>
                  <a:pt x="1719072" y="0"/>
                </a:lnTo>
                <a:lnTo>
                  <a:pt x="1719072" y="1708970"/>
                </a:lnTo>
                <a:lnTo>
                  <a:pt x="0" y="170897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55" name="Рисунок 54">
            <a:extLst>
              <a:ext uri="{FF2B5EF4-FFF2-40B4-BE49-F238E27FC236}">
                <a16:creationId xmlns="" xmlns:a16="http://schemas.microsoft.com/office/drawing/2014/main" id="{683976C8-BDBA-48C4-AC83-73D1D8F0F14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472928" y="5138928"/>
            <a:ext cx="1719072" cy="1719072"/>
          </a:xfrm>
          <a:custGeom>
            <a:avLst/>
            <a:gdLst>
              <a:gd name="connsiteX0" fmla="*/ 0 w 1719072"/>
              <a:gd name="connsiteY0" fmla="*/ 0 h 1719072"/>
              <a:gd name="connsiteX1" fmla="*/ 1719072 w 1719072"/>
              <a:gd name="connsiteY1" fmla="*/ 0 h 1719072"/>
              <a:gd name="connsiteX2" fmla="*/ 1719072 w 1719072"/>
              <a:gd name="connsiteY2" fmla="*/ 1719072 h 1719072"/>
              <a:gd name="connsiteX3" fmla="*/ 0 w 1719072"/>
              <a:gd name="connsiteY3" fmla="*/ 1719072 h 1719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1719072">
                <a:moveTo>
                  <a:pt x="0" y="0"/>
                </a:moveTo>
                <a:lnTo>
                  <a:pt x="1719072" y="0"/>
                </a:lnTo>
                <a:lnTo>
                  <a:pt x="1719072" y="1719072"/>
                </a:lnTo>
                <a:lnTo>
                  <a:pt x="0" y="1719072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54" name="Рисунок 53">
            <a:extLst>
              <a:ext uri="{FF2B5EF4-FFF2-40B4-BE49-F238E27FC236}">
                <a16:creationId xmlns="" xmlns:a16="http://schemas.microsoft.com/office/drawing/2014/main" id="{71082593-1DC5-43B5-947C-7963DD90EBD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44535" y="1713063"/>
            <a:ext cx="1711372" cy="1711984"/>
          </a:xfrm>
          <a:custGeom>
            <a:avLst/>
            <a:gdLst>
              <a:gd name="connsiteX0" fmla="*/ 0 w 1719072"/>
              <a:gd name="connsiteY0" fmla="*/ 0 h 1719072"/>
              <a:gd name="connsiteX1" fmla="*/ 1719072 w 1719072"/>
              <a:gd name="connsiteY1" fmla="*/ 0 h 1719072"/>
              <a:gd name="connsiteX2" fmla="*/ 1719072 w 1719072"/>
              <a:gd name="connsiteY2" fmla="*/ 1719072 h 1719072"/>
              <a:gd name="connsiteX3" fmla="*/ 0 w 1719072"/>
              <a:gd name="connsiteY3" fmla="*/ 1719072 h 1719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1719072">
                <a:moveTo>
                  <a:pt x="0" y="0"/>
                </a:moveTo>
                <a:lnTo>
                  <a:pt x="1719072" y="0"/>
                </a:lnTo>
                <a:lnTo>
                  <a:pt x="1719072" y="1719072"/>
                </a:lnTo>
                <a:lnTo>
                  <a:pt x="0" y="1719072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23" name="Дата 3">
            <a:extLst>
              <a:ext uri="{FF2B5EF4-FFF2-40B4-BE49-F238E27FC236}">
                <a16:creationId xmlns="" xmlns:a16="http://schemas.microsoft.com/office/drawing/2014/main" id="{B5DBA416-A900-41C7-B41E-F9D99DE451D5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5025" y="6356350"/>
            <a:ext cx="806416" cy="365125"/>
          </a:xfrm>
        </p:spPr>
        <p:txBody>
          <a:bodyPr rtlCol="0"/>
          <a:lstStyle>
            <a:lvl1pPr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ru-RU" noProof="0"/>
              <a:t>13.07.20XX г.</a:t>
            </a:r>
          </a:p>
        </p:txBody>
      </p:sp>
      <p:sp>
        <p:nvSpPr>
          <p:cNvPr id="24" name="Нижний колонтитул 4">
            <a:extLst>
              <a:ext uri="{FF2B5EF4-FFF2-40B4-BE49-F238E27FC236}">
                <a16:creationId xmlns="" xmlns:a16="http://schemas.microsoft.com/office/drawing/2014/main" id="{994B7D60-DBB5-47AC-87E6-7194D4E37CF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771957" y="6356350"/>
            <a:ext cx="3660014" cy="365125"/>
          </a:xfrm>
        </p:spPr>
        <p:txBody>
          <a:bodyPr rtlCol="0"/>
          <a:lstStyle>
            <a:lvl1pPr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ru-RU" noProof="0"/>
              <a:t>Презентация конференции</a:t>
            </a:r>
          </a:p>
        </p:txBody>
      </p:sp>
      <p:sp>
        <p:nvSpPr>
          <p:cNvPr id="25" name="Номер слайда 5">
            <a:extLst>
              <a:ext uri="{FF2B5EF4-FFF2-40B4-BE49-F238E27FC236}">
                <a16:creationId xmlns="" xmlns:a16="http://schemas.microsoft.com/office/drawing/2014/main" id="{B1B87CF0-D8F7-4D29-BF5C-58C43C97C9B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5548268" y="6356350"/>
            <a:ext cx="809507" cy="365125"/>
          </a:xfrm>
        </p:spPr>
        <p:txBody>
          <a:bodyPr rtlCol="0"/>
          <a:lstStyle>
            <a:lvl1pPr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597D0707-6223-4E41-9E36-C3BF6C78CA4D}"/>
              </a:ext>
            </a:extLst>
          </p:cNvPr>
          <p:cNvSpPr/>
          <p:nvPr userDrawn="1"/>
        </p:nvSpPr>
        <p:spPr>
          <a:xfrm>
            <a:off x="8755907" y="5138928"/>
            <a:ext cx="1719072" cy="1719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2447C29C-1D94-4217-A4D7-E0E0A8CACEBC}"/>
              </a:ext>
            </a:extLst>
          </p:cNvPr>
          <p:cNvSpPr/>
          <p:nvPr userDrawn="1"/>
        </p:nvSpPr>
        <p:spPr>
          <a:xfrm>
            <a:off x="7044535" y="5138928"/>
            <a:ext cx="1719072" cy="1719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1807436239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Таблица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60B973DC-FC8B-48F4-9A50-A679872638A6}"/>
              </a:ext>
            </a:extLst>
          </p:cNvPr>
          <p:cNvSpPr/>
          <p:nvPr userDrawn="1"/>
        </p:nvSpPr>
        <p:spPr>
          <a:xfrm>
            <a:off x="0" y="0"/>
            <a:ext cx="1905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E6651245-F8FA-4280-86E8-A02EA6F9D183}"/>
              </a:ext>
            </a:extLst>
          </p:cNvPr>
          <p:cNvSpPr/>
          <p:nvPr userDrawn="1"/>
        </p:nvSpPr>
        <p:spPr>
          <a:xfrm>
            <a:off x="1905000" y="3429000"/>
            <a:ext cx="3429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92243009-72E0-4065-A4ED-BF9024B3D4FB}"/>
              </a:ext>
            </a:extLst>
          </p:cNvPr>
          <p:cNvSpPr/>
          <p:nvPr userDrawn="1"/>
        </p:nvSpPr>
        <p:spPr>
          <a:xfrm>
            <a:off x="5334000" y="0"/>
            <a:ext cx="3429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445E1145-BC25-4AC5-8B8D-8AECD11F1713}"/>
              </a:ext>
            </a:extLst>
          </p:cNvPr>
          <p:cNvSpPr/>
          <p:nvPr userDrawn="1"/>
        </p:nvSpPr>
        <p:spPr>
          <a:xfrm>
            <a:off x="8763000" y="3429000"/>
            <a:ext cx="3429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4" name="Рисунок 43">
            <a:extLst>
              <a:ext uri="{FF2B5EF4-FFF2-40B4-BE49-F238E27FC236}">
                <a16:creationId xmlns="" xmlns:a16="http://schemas.microsoft.com/office/drawing/2014/main" id="{79F851B1-E044-41C4-88D1-6BA4FBC8396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05000" y="0"/>
            <a:ext cx="3429000" cy="3429000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47" name="Рисунок 46">
            <a:extLst>
              <a:ext uri="{FF2B5EF4-FFF2-40B4-BE49-F238E27FC236}">
                <a16:creationId xmlns="" xmlns:a16="http://schemas.microsoft.com/office/drawing/2014/main" id="{EEE85C52-E5BA-4142-AE8D-7B357E4A475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34000" y="3429000"/>
            <a:ext cx="3429000" cy="3429000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50" name="Рисунок 49">
            <a:extLst>
              <a:ext uri="{FF2B5EF4-FFF2-40B4-BE49-F238E27FC236}">
                <a16:creationId xmlns="" xmlns:a16="http://schemas.microsoft.com/office/drawing/2014/main" id="{424B8959-FF9C-453C-8179-A0BF8D392B3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763000" y="0"/>
            <a:ext cx="3429000" cy="3429000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54" name="Заголовок 1">
            <a:extLst>
              <a:ext uri="{FF2B5EF4-FFF2-40B4-BE49-F238E27FC236}">
                <a16:creationId xmlns="" xmlns:a16="http://schemas.microsoft.com/office/drawing/2014/main" id="{3F2D93AE-80E9-4043-9384-F0F06D6570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2476501" y="2766221"/>
            <a:ext cx="6858002" cy="1325563"/>
          </a:xfrm>
        </p:spPr>
        <p:txBody>
          <a:bodyPr rtlCol="0">
            <a:normAutofit/>
          </a:bodyPr>
          <a:lstStyle>
            <a:lvl1pPr algn="ctr"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94718" y="4697806"/>
            <a:ext cx="2800350" cy="891383"/>
          </a:xfrm>
        </p:spPr>
        <p:txBody>
          <a:bodyPr rtlCol="0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5" name="Объект 2">
            <a:extLst>
              <a:ext uri="{FF2B5EF4-FFF2-40B4-BE49-F238E27FC236}">
                <a16:creationId xmlns="" xmlns:a16="http://schemas.microsoft.com/office/drawing/2014/main" id="{9D493CB6-06D1-4AD2-924D-64007FFFAC0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101931" y="4697805"/>
            <a:ext cx="2800351" cy="891383"/>
          </a:xfrm>
        </p:spPr>
        <p:txBody>
          <a:bodyPr rtlCol="0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6" name="Объект 2">
            <a:extLst>
              <a:ext uri="{FF2B5EF4-FFF2-40B4-BE49-F238E27FC236}">
                <a16:creationId xmlns="" xmlns:a16="http://schemas.microsoft.com/office/drawing/2014/main" id="{D5B991DB-A408-4F6D-A8D0-5167D1E3076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623718" y="1268809"/>
            <a:ext cx="2853532" cy="891383"/>
          </a:xfrm>
        </p:spPr>
        <p:txBody>
          <a:bodyPr rtlCol="0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0" name="Дата 6">
            <a:extLst>
              <a:ext uri="{FF2B5EF4-FFF2-40B4-BE49-F238E27FC236}">
                <a16:creationId xmlns="" xmlns:a16="http://schemas.microsoft.com/office/drawing/2014/main" id="{CAE1BB52-31E7-4A74-9ED4-FDD92237639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2194718" y="6356350"/>
            <a:ext cx="983911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ru-RU" noProof="0"/>
              <a:t>13.07.20XX г.</a:t>
            </a:r>
          </a:p>
        </p:txBody>
      </p:sp>
      <p:sp>
        <p:nvSpPr>
          <p:cNvPr id="61" name="Нижний колонтитул 4">
            <a:extLst>
              <a:ext uri="{FF2B5EF4-FFF2-40B4-BE49-F238E27FC236}">
                <a16:creationId xmlns="" xmlns:a16="http://schemas.microsoft.com/office/drawing/2014/main" id="{EAF5ABA9-E5E2-43E4-ACD5-994ABC08568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334000" y="6356350"/>
            <a:ext cx="3429000" cy="365125"/>
          </a:xfrm>
        </p:spPr>
        <p:txBody>
          <a:bodyPr rtlCol="0"/>
          <a:lstStyle>
            <a:lvl1pPr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ru-RU" noProof="0"/>
              <a:t>Презентация конференции</a:t>
            </a:r>
          </a:p>
        </p:txBody>
      </p:sp>
      <p:sp>
        <p:nvSpPr>
          <p:cNvPr id="62" name="Номер слайда 5">
            <a:extLst>
              <a:ext uri="{FF2B5EF4-FFF2-40B4-BE49-F238E27FC236}">
                <a16:creationId xmlns="" xmlns:a16="http://schemas.microsoft.com/office/drawing/2014/main" id="{40AEA096-23EC-471A-85DB-52788D84751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711542" y="6356350"/>
            <a:ext cx="642257" cy="365125"/>
          </a:xfrm>
        </p:spPr>
        <p:txBody>
          <a:bodyPr rtlCol="0"/>
          <a:lstStyle>
            <a:lvl1pPr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217225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объект и 2 рисунк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42200" y="1599882"/>
            <a:ext cx="3911600" cy="928688"/>
          </a:xfrm>
        </p:spPr>
        <p:txBody>
          <a:bodyPr lIns="0" rtlCol="0" anchor="t">
            <a:normAutofit/>
          </a:bodyPr>
          <a:lstStyle>
            <a:lvl1pPr>
              <a:defRPr sz="3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442200" y="2667000"/>
            <a:ext cx="3911600" cy="3438144"/>
          </a:xfrm>
        </p:spPr>
        <p:txBody>
          <a:bodyPr lIns="0" numCol="1" rtlCol="0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42200" y="6356350"/>
            <a:ext cx="1005116" cy="365125"/>
          </a:xfrm>
        </p:spPr>
        <p:txBody>
          <a:bodyPr lIns="0" rtlCol="0"/>
          <a:lstStyle>
            <a:lvl1pPr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ru-RU" noProof="0"/>
              <a:t>13.07.20XX г.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88829" y="6356350"/>
            <a:ext cx="1981200" cy="365125"/>
          </a:xfrm>
        </p:spPr>
        <p:txBody>
          <a:bodyPr rtlCol="0"/>
          <a:lstStyle>
            <a:lvl1pPr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ru-RU" noProof="0"/>
              <a:t>Презентация конференции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1542" y="6356350"/>
            <a:ext cx="642257" cy="365125"/>
          </a:xfrm>
        </p:spPr>
        <p:txBody>
          <a:bodyPr rtlCol="0"/>
          <a:lstStyle>
            <a:lvl1pPr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A17ADB92-0B1B-4197-89C6-501F17064283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3435096"/>
            <a:ext cx="3438144" cy="343814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9A6E6F19-D213-4BFC-8D80-D66C9D2BD837}"/>
              </a:ext>
            </a:extLst>
          </p:cNvPr>
          <p:cNvSpPr>
            <a:spLocks noChangeAspect="1"/>
          </p:cNvSpPr>
          <p:nvPr userDrawn="1"/>
        </p:nvSpPr>
        <p:spPr>
          <a:xfrm>
            <a:off x="3429000" y="0"/>
            <a:ext cx="3438144" cy="3455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8" name="Рисунок 17">
            <a:extLst>
              <a:ext uri="{FF2B5EF4-FFF2-40B4-BE49-F238E27FC236}">
                <a16:creationId xmlns="" xmlns:a16="http://schemas.microsoft.com/office/drawing/2014/main" id="{2B2F89B6-A8D2-4031-8B1F-E4A466C202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572" y="0"/>
            <a:ext cx="3438144" cy="3438144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21" name="Рисунок 20">
            <a:extLst>
              <a:ext uri="{FF2B5EF4-FFF2-40B4-BE49-F238E27FC236}">
                <a16:creationId xmlns="" xmlns:a16="http://schemas.microsoft.com/office/drawing/2014/main" id="{73B27F20-1796-4DA8-9840-EFA1E9ABA0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33572" y="3443974"/>
            <a:ext cx="3429000" cy="3422904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D52BCC36-E2CF-410A-AD2C-722D76849BDC}"/>
              </a:ext>
            </a:extLst>
          </p:cNvPr>
          <p:cNvSpPr/>
          <p:nvPr userDrawn="1"/>
        </p:nvSpPr>
        <p:spPr>
          <a:xfrm>
            <a:off x="7442200" y="1134423"/>
            <a:ext cx="628650" cy="1822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1452801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объект и большой рисунок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C4E9CD21-8789-4906-BCC9-B0591D8285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2900" y="0"/>
            <a:ext cx="11849100" cy="6858000"/>
          </a:xfrm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299" y="1619250"/>
            <a:ext cx="4813301" cy="1325563"/>
          </a:xfrm>
        </p:spPr>
        <p:txBody>
          <a:bodyPr lIns="0" rtlCol="0" anchor="b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образец заголовка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30299" y="3233057"/>
            <a:ext cx="4203701" cy="2964543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A9801717-EC04-4D9F-BE50-E726ECAC1136}"/>
              </a:ext>
            </a:extLst>
          </p:cNvPr>
          <p:cNvSpPr/>
          <p:nvPr userDrawn="1"/>
        </p:nvSpPr>
        <p:spPr>
          <a:xfrm>
            <a:off x="0" y="13716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5F1841E8-8EE7-488E-B7DD-D1F23F79128D}"/>
              </a:ext>
            </a:extLst>
          </p:cNvPr>
          <p:cNvSpPr/>
          <p:nvPr userDrawn="1"/>
        </p:nvSpPr>
        <p:spPr>
          <a:xfrm>
            <a:off x="0" y="24003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44AEF00F-18B6-43AC-BF54-3B4939890FE1}"/>
              </a:ext>
            </a:extLst>
          </p:cNvPr>
          <p:cNvSpPr/>
          <p:nvPr userDrawn="1"/>
        </p:nvSpPr>
        <p:spPr>
          <a:xfrm>
            <a:off x="0" y="27432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0BC54B6B-8A0E-422F-B2FF-A68441C16904}"/>
              </a:ext>
            </a:extLst>
          </p:cNvPr>
          <p:cNvSpPr/>
          <p:nvPr userDrawn="1"/>
        </p:nvSpPr>
        <p:spPr>
          <a:xfrm>
            <a:off x="0" y="30861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1602B99D-D623-4FE2-BDFD-A23B43BEBBDD}"/>
              </a:ext>
            </a:extLst>
          </p:cNvPr>
          <p:cNvSpPr/>
          <p:nvPr userDrawn="1"/>
        </p:nvSpPr>
        <p:spPr>
          <a:xfrm>
            <a:off x="0" y="34290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F4892CE3-43B8-4AF7-8E2E-1E5C2045F89A}"/>
              </a:ext>
            </a:extLst>
          </p:cNvPr>
          <p:cNvSpPr/>
          <p:nvPr userDrawn="1"/>
        </p:nvSpPr>
        <p:spPr>
          <a:xfrm>
            <a:off x="0" y="37719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53C5002F-39B4-49E5-B179-A5F9A322772D}"/>
              </a:ext>
            </a:extLst>
          </p:cNvPr>
          <p:cNvSpPr/>
          <p:nvPr userDrawn="1"/>
        </p:nvSpPr>
        <p:spPr>
          <a:xfrm>
            <a:off x="0" y="41148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8847AC63-E8C8-47EF-BDEA-DF587155527B}"/>
              </a:ext>
            </a:extLst>
          </p:cNvPr>
          <p:cNvSpPr/>
          <p:nvPr userDrawn="1"/>
        </p:nvSpPr>
        <p:spPr>
          <a:xfrm>
            <a:off x="0" y="44577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8EAD15DF-3882-4D15-8A5D-B08B7A32A9B0}"/>
              </a:ext>
            </a:extLst>
          </p:cNvPr>
          <p:cNvSpPr/>
          <p:nvPr userDrawn="1"/>
        </p:nvSpPr>
        <p:spPr>
          <a:xfrm>
            <a:off x="0" y="48006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73A3B466-F022-4299-8575-4347D62E5ADB}"/>
              </a:ext>
            </a:extLst>
          </p:cNvPr>
          <p:cNvSpPr/>
          <p:nvPr userDrawn="1"/>
        </p:nvSpPr>
        <p:spPr>
          <a:xfrm>
            <a:off x="0" y="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7103BE58-6B70-49F5-8283-BF3B0B35E1D7}"/>
              </a:ext>
            </a:extLst>
          </p:cNvPr>
          <p:cNvSpPr/>
          <p:nvPr userDrawn="1"/>
        </p:nvSpPr>
        <p:spPr>
          <a:xfrm>
            <a:off x="0" y="6515100"/>
            <a:ext cx="342900" cy="34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865F4154-50AA-4593-A86B-2A7A582D30AA}"/>
              </a:ext>
            </a:extLst>
          </p:cNvPr>
          <p:cNvSpPr/>
          <p:nvPr userDrawn="1"/>
        </p:nvSpPr>
        <p:spPr>
          <a:xfrm>
            <a:off x="0" y="3429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F635667C-FE54-4C6C-81D2-C117F6848A7C}"/>
              </a:ext>
            </a:extLst>
          </p:cNvPr>
          <p:cNvSpPr/>
          <p:nvPr userDrawn="1"/>
        </p:nvSpPr>
        <p:spPr>
          <a:xfrm>
            <a:off x="0" y="51435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2B327EE7-DDE6-4725-9791-0909802594D4}"/>
              </a:ext>
            </a:extLst>
          </p:cNvPr>
          <p:cNvSpPr/>
          <p:nvPr userDrawn="1"/>
        </p:nvSpPr>
        <p:spPr>
          <a:xfrm>
            <a:off x="0" y="54864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E880683C-A1F9-41B4-92B6-6690A542A9CA}"/>
              </a:ext>
            </a:extLst>
          </p:cNvPr>
          <p:cNvSpPr/>
          <p:nvPr userDrawn="1"/>
        </p:nvSpPr>
        <p:spPr>
          <a:xfrm>
            <a:off x="0" y="58293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0BF012F1-D588-4F57-88B5-6F5532BADA92}"/>
              </a:ext>
            </a:extLst>
          </p:cNvPr>
          <p:cNvSpPr/>
          <p:nvPr userDrawn="1"/>
        </p:nvSpPr>
        <p:spPr>
          <a:xfrm>
            <a:off x="0" y="61722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F8FFED0C-C9D9-439B-8A01-3C4181694F90}"/>
              </a:ext>
            </a:extLst>
          </p:cNvPr>
          <p:cNvSpPr/>
          <p:nvPr userDrawn="1"/>
        </p:nvSpPr>
        <p:spPr>
          <a:xfrm>
            <a:off x="0" y="685800"/>
            <a:ext cx="342900" cy="34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503FFB96-6B81-475C-995F-610FEC231FEE}"/>
              </a:ext>
            </a:extLst>
          </p:cNvPr>
          <p:cNvSpPr/>
          <p:nvPr userDrawn="1"/>
        </p:nvSpPr>
        <p:spPr>
          <a:xfrm>
            <a:off x="0" y="10287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5" name="Прямоугольник 44">
            <a:extLst>
              <a:ext uri="{FF2B5EF4-FFF2-40B4-BE49-F238E27FC236}">
                <a16:creationId xmlns="" xmlns:a16="http://schemas.microsoft.com/office/drawing/2014/main" id="{DE12DC0D-3BAD-4A09-83DE-A880AF5D71CB}"/>
              </a:ext>
            </a:extLst>
          </p:cNvPr>
          <p:cNvSpPr/>
          <p:nvPr userDrawn="1"/>
        </p:nvSpPr>
        <p:spPr>
          <a:xfrm>
            <a:off x="0" y="17145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7" name="Прямоугольник 46">
            <a:extLst>
              <a:ext uri="{FF2B5EF4-FFF2-40B4-BE49-F238E27FC236}">
                <a16:creationId xmlns="" xmlns:a16="http://schemas.microsoft.com/office/drawing/2014/main" id="{3069B2B0-3E3B-4E71-8023-5CEF05BF4DF3}"/>
              </a:ext>
            </a:extLst>
          </p:cNvPr>
          <p:cNvSpPr/>
          <p:nvPr userDrawn="1"/>
        </p:nvSpPr>
        <p:spPr>
          <a:xfrm>
            <a:off x="0" y="2057400"/>
            <a:ext cx="342900" cy="34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9" name="Прямоугольник 48">
            <a:extLst>
              <a:ext uri="{FF2B5EF4-FFF2-40B4-BE49-F238E27FC236}">
                <a16:creationId xmlns="" xmlns:a16="http://schemas.microsoft.com/office/drawing/2014/main" id="{8AB15B89-DA8C-4D7D-B70F-286B95F8C931}"/>
              </a:ext>
            </a:extLst>
          </p:cNvPr>
          <p:cNvSpPr/>
          <p:nvPr userDrawn="1"/>
        </p:nvSpPr>
        <p:spPr>
          <a:xfrm>
            <a:off x="1130300" y="1066800"/>
            <a:ext cx="628650" cy="18225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accent4"/>
              </a:solidFill>
            </a:endParaRPr>
          </a:p>
        </p:txBody>
      </p:sp>
      <p:sp>
        <p:nvSpPr>
          <p:cNvPr id="26" name="Дата 3">
            <a:extLst>
              <a:ext uri="{FF2B5EF4-FFF2-40B4-BE49-F238E27FC236}">
                <a16:creationId xmlns="" xmlns:a16="http://schemas.microsoft.com/office/drawing/2014/main" id="{88E0B9BB-DE60-45D5-BB83-F9309D54AD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ru-RU" noProof="0"/>
              <a:t>13.07.20XX г.</a:t>
            </a:r>
          </a:p>
        </p:txBody>
      </p:sp>
      <p:sp>
        <p:nvSpPr>
          <p:cNvPr id="28" name="Нижний колонтитул 4">
            <a:extLst>
              <a:ext uri="{FF2B5EF4-FFF2-40B4-BE49-F238E27FC236}">
                <a16:creationId xmlns="" xmlns:a16="http://schemas.microsoft.com/office/drawing/2014/main" id="{C1814D13-F502-4AE1-80E4-7479F5797A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ru-RU" noProof="0"/>
              <a:t>Презентация конференции</a:t>
            </a:r>
          </a:p>
        </p:txBody>
      </p:sp>
      <p:sp>
        <p:nvSpPr>
          <p:cNvPr id="30" name="Номер слайда 5">
            <a:extLst>
              <a:ext uri="{FF2B5EF4-FFF2-40B4-BE49-F238E27FC236}">
                <a16:creationId xmlns="" xmlns:a16="http://schemas.microsoft.com/office/drawing/2014/main" id="{D4AA35C5-6F41-4930-94A5-EE0C651150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1061696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объект и рисунок в рамке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Рисунок 106">
            <a:extLst>
              <a:ext uri="{FF2B5EF4-FFF2-40B4-BE49-F238E27FC236}">
                <a16:creationId xmlns="" xmlns:a16="http://schemas.microsoft.com/office/drawing/2014/main" id="{C1039393-3B8E-4456-97AA-ADBC180100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1944" y="553068"/>
            <a:ext cx="4608576" cy="5748673"/>
          </a:xfrm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700" y="3219450"/>
            <a:ext cx="4603750" cy="1343025"/>
          </a:xfrm>
        </p:spPr>
        <p:txBody>
          <a:bodyPr lIns="0" rtlCol="0" anchor="t">
            <a:normAutofit/>
          </a:bodyPr>
          <a:lstStyle>
            <a:lvl1pPr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7438815-B9AF-4BA5-B8D6-3311C4949F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743700" y="4589463"/>
            <a:ext cx="4603750" cy="1500187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2BB87F0D-3BAB-446D-B8D9-08B2C2BB3BD7}"/>
              </a:ext>
            </a:extLst>
          </p:cNvPr>
          <p:cNvSpPr/>
          <p:nvPr userDrawn="1"/>
        </p:nvSpPr>
        <p:spPr>
          <a:xfrm>
            <a:off x="0" y="0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3F04AEEB-DA23-4423-A0A2-D2E04125C4A7}"/>
              </a:ext>
            </a:extLst>
          </p:cNvPr>
          <p:cNvSpPr/>
          <p:nvPr userDrawn="1"/>
        </p:nvSpPr>
        <p:spPr>
          <a:xfrm>
            <a:off x="0" y="572886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32058B74-EF5C-4574-9B30-072FA59B9B21}"/>
              </a:ext>
            </a:extLst>
          </p:cNvPr>
          <p:cNvSpPr/>
          <p:nvPr userDrawn="1"/>
        </p:nvSpPr>
        <p:spPr>
          <a:xfrm>
            <a:off x="0" y="1145772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8AE24787-0FCF-4199-AB93-6593FE032C55}"/>
              </a:ext>
            </a:extLst>
          </p:cNvPr>
          <p:cNvSpPr/>
          <p:nvPr userDrawn="1"/>
        </p:nvSpPr>
        <p:spPr>
          <a:xfrm>
            <a:off x="0" y="1718658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9F44E538-795F-4C68-9305-B6955DBC7F5D}"/>
              </a:ext>
            </a:extLst>
          </p:cNvPr>
          <p:cNvSpPr/>
          <p:nvPr userDrawn="1"/>
        </p:nvSpPr>
        <p:spPr>
          <a:xfrm>
            <a:off x="0" y="2291544"/>
            <a:ext cx="576072" cy="576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C1A0463E-1142-44E9-8CB3-9F22F5DF78A8}"/>
              </a:ext>
            </a:extLst>
          </p:cNvPr>
          <p:cNvSpPr/>
          <p:nvPr userDrawn="1"/>
        </p:nvSpPr>
        <p:spPr>
          <a:xfrm>
            <a:off x="0" y="2864430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17898DBE-884D-4A00-AF2F-4295EAF41E13}"/>
              </a:ext>
            </a:extLst>
          </p:cNvPr>
          <p:cNvSpPr/>
          <p:nvPr userDrawn="1"/>
        </p:nvSpPr>
        <p:spPr>
          <a:xfrm>
            <a:off x="0" y="3437316"/>
            <a:ext cx="576072" cy="576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A3AB5AC4-C502-4D78-A602-3027D20AB33A}"/>
              </a:ext>
            </a:extLst>
          </p:cNvPr>
          <p:cNvSpPr/>
          <p:nvPr userDrawn="1"/>
        </p:nvSpPr>
        <p:spPr>
          <a:xfrm>
            <a:off x="0" y="4010202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5DF81845-E621-4070-9AD6-1F40FFDD82E2}"/>
              </a:ext>
            </a:extLst>
          </p:cNvPr>
          <p:cNvSpPr/>
          <p:nvPr userDrawn="1"/>
        </p:nvSpPr>
        <p:spPr>
          <a:xfrm>
            <a:off x="0" y="458308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5" name="Прямоугольник 44">
            <a:extLst>
              <a:ext uri="{FF2B5EF4-FFF2-40B4-BE49-F238E27FC236}">
                <a16:creationId xmlns="" xmlns:a16="http://schemas.microsoft.com/office/drawing/2014/main" id="{A9190B9C-4A97-4EDC-9CBD-A68122AE2419}"/>
              </a:ext>
            </a:extLst>
          </p:cNvPr>
          <p:cNvSpPr/>
          <p:nvPr userDrawn="1"/>
        </p:nvSpPr>
        <p:spPr>
          <a:xfrm>
            <a:off x="0" y="5155974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7" name="Прямоугольник 46">
            <a:extLst>
              <a:ext uri="{FF2B5EF4-FFF2-40B4-BE49-F238E27FC236}">
                <a16:creationId xmlns="" xmlns:a16="http://schemas.microsoft.com/office/drawing/2014/main" id="{790346E6-78BF-48E9-8EF6-B77BAA49AADA}"/>
              </a:ext>
            </a:extLst>
          </p:cNvPr>
          <p:cNvSpPr/>
          <p:nvPr userDrawn="1"/>
        </p:nvSpPr>
        <p:spPr>
          <a:xfrm>
            <a:off x="0" y="5728860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9" name="Прямоугольник 48">
            <a:extLst>
              <a:ext uri="{FF2B5EF4-FFF2-40B4-BE49-F238E27FC236}">
                <a16:creationId xmlns="" xmlns:a16="http://schemas.microsoft.com/office/drawing/2014/main" id="{42A3902D-54BA-48ED-8547-8856B4F50D2D}"/>
              </a:ext>
            </a:extLst>
          </p:cNvPr>
          <p:cNvSpPr/>
          <p:nvPr userDrawn="1"/>
        </p:nvSpPr>
        <p:spPr>
          <a:xfrm>
            <a:off x="0" y="6281928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1" name="Прямоугольник 50">
            <a:extLst>
              <a:ext uri="{FF2B5EF4-FFF2-40B4-BE49-F238E27FC236}">
                <a16:creationId xmlns="" xmlns:a16="http://schemas.microsoft.com/office/drawing/2014/main" id="{985555D5-968D-4715-BA22-C95642914BC2}"/>
              </a:ext>
            </a:extLst>
          </p:cNvPr>
          <p:cNvSpPr/>
          <p:nvPr userDrawn="1"/>
        </p:nvSpPr>
        <p:spPr>
          <a:xfrm>
            <a:off x="571944" y="0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3" name="Прямоугольник 52">
            <a:extLst>
              <a:ext uri="{FF2B5EF4-FFF2-40B4-BE49-F238E27FC236}">
                <a16:creationId xmlns="" xmlns:a16="http://schemas.microsoft.com/office/drawing/2014/main" id="{9F24F0F4-135E-4625-9A8E-38755078B5E7}"/>
              </a:ext>
            </a:extLst>
          </p:cNvPr>
          <p:cNvSpPr/>
          <p:nvPr userDrawn="1"/>
        </p:nvSpPr>
        <p:spPr>
          <a:xfrm>
            <a:off x="1148016" y="0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5" name="Прямоугольник 54">
            <a:extLst>
              <a:ext uri="{FF2B5EF4-FFF2-40B4-BE49-F238E27FC236}">
                <a16:creationId xmlns="" xmlns:a16="http://schemas.microsoft.com/office/drawing/2014/main" id="{F1969E72-FA7B-4358-8C46-7F15CF01A747}"/>
              </a:ext>
            </a:extLst>
          </p:cNvPr>
          <p:cNvSpPr/>
          <p:nvPr userDrawn="1"/>
        </p:nvSpPr>
        <p:spPr>
          <a:xfrm>
            <a:off x="1724088" y="0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7" name="Прямоугольник 56">
            <a:extLst>
              <a:ext uri="{FF2B5EF4-FFF2-40B4-BE49-F238E27FC236}">
                <a16:creationId xmlns="" xmlns:a16="http://schemas.microsoft.com/office/drawing/2014/main" id="{12F9FDD1-1288-44CD-9C55-6CE3B2FB39F9}"/>
              </a:ext>
            </a:extLst>
          </p:cNvPr>
          <p:cNvSpPr/>
          <p:nvPr userDrawn="1"/>
        </p:nvSpPr>
        <p:spPr>
          <a:xfrm>
            <a:off x="2300160" y="0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9" name="Прямоугольник 58">
            <a:extLst>
              <a:ext uri="{FF2B5EF4-FFF2-40B4-BE49-F238E27FC236}">
                <a16:creationId xmlns="" xmlns:a16="http://schemas.microsoft.com/office/drawing/2014/main" id="{330AC56B-D539-45B3-AD66-457D7D874CD8}"/>
              </a:ext>
            </a:extLst>
          </p:cNvPr>
          <p:cNvSpPr/>
          <p:nvPr userDrawn="1"/>
        </p:nvSpPr>
        <p:spPr>
          <a:xfrm>
            <a:off x="2876232" y="0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1" name="Прямоугольник 60">
            <a:extLst>
              <a:ext uri="{FF2B5EF4-FFF2-40B4-BE49-F238E27FC236}">
                <a16:creationId xmlns="" xmlns:a16="http://schemas.microsoft.com/office/drawing/2014/main" id="{26434293-E220-465A-9EF3-FF90D0E0F19B}"/>
              </a:ext>
            </a:extLst>
          </p:cNvPr>
          <p:cNvSpPr/>
          <p:nvPr userDrawn="1"/>
        </p:nvSpPr>
        <p:spPr>
          <a:xfrm>
            <a:off x="3452304" y="0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3" name="Прямоугольник 62">
            <a:extLst>
              <a:ext uri="{FF2B5EF4-FFF2-40B4-BE49-F238E27FC236}">
                <a16:creationId xmlns="" xmlns:a16="http://schemas.microsoft.com/office/drawing/2014/main" id="{6751B4BA-EAD6-4F27-B051-F799EBBAAE12}"/>
              </a:ext>
            </a:extLst>
          </p:cNvPr>
          <p:cNvSpPr/>
          <p:nvPr userDrawn="1"/>
        </p:nvSpPr>
        <p:spPr>
          <a:xfrm>
            <a:off x="4028376" y="0"/>
            <a:ext cx="576072" cy="576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5" name="Прямоугольник 64">
            <a:extLst>
              <a:ext uri="{FF2B5EF4-FFF2-40B4-BE49-F238E27FC236}">
                <a16:creationId xmlns="" xmlns:a16="http://schemas.microsoft.com/office/drawing/2014/main" id="{EF6A1809-5EEE-4801-A2B0-7350405CDEB5}"/>
              </a:ext>
            </a:extLst>
          </p:cNvPr>
          <p:cNvSpPr/>
          <p:nvPr userDrawn="1"/>
        </p:nvSpPr>
        <p:spPr>
          <a:xfrm>
            <a:off x="4604448" y="0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7" name="Прямоугольник 66">
            <a:extLst>
              <a:ext uri="{FF2B5EF4-FFF2-40B4-BE49-F238E27FC236}">
                <a16:creationId xmlns="" xmlns:a16="http://schemas.microsoft.com/office/drawing/2014/main" id="{E3B41004-5241-4ED8-8DBD-6D7345DFC934}"/>
              </a:ext>
            </a:extLst>
          </p:cNvPr>
          <p:cNvSpPr/>
          <p:nvPr userDrawn="1"/>
        </p:nvSpPr>
        <p:spPr>
          <a:xfrm>
            <a:off x="5180520" y="0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9" name="Прямоугольник 68">
            <a:extLst>
              <a:ext uri="{FF2B5EF4-FFF2-40B4-BE49-F238E27FC236}">
                <a16:creationId xmlns="" xmlns:a16="http://schemas.microsoft.com/office/drawing/2014/main" id="{72EC9AD5-87ED-4FC3-A142-A87EB8359263}"/>
              </a:ext>
            </a:extLst>
          </p:cNvPr>
          <p:cNvSpPr/>
          <p:nvPr userDrawn="1"/>
        </p:nvSpPr>
        <p:spPr>
          <a:xfrm>
            <a:off x="5180520" y="563966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1" name="Прямоугольник 70">
            <a:extLst>
              <a:ext uri="{FF2B5EF4-FFF2-40B4-BE49-F238E27FC236}">
                <a16:creationId xmlns="" xmlns:a16="http://schemas.microsoft.com/office/drawing/2014/main" id="{6BFD4027-F2BA-4F92-8229-FC2C25423B98}"/>
              </a:ext>
            </a:extLst>
          </p:cNvPr>
          <p:cNvSpPr/>
          <p:nvPr userDrawn="1"/>
        </p:nvSpPr>
        <p:spPr>
          <a:xfrm>
            <a:off x="5180520" y="1136852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3" name="Прямоугольник 72">
            <a:extLst>
              <a:ext uri="{FF2B5EF4-FFF2-40B4-BE49-F238E27FC236}">
                <a16:creationId xmlns="" xmlns:a16="http://schemas.microsoft.com/office/drawing/2014/main" id="{D5A0F8C7-1908-4500-B7D3-5BEDCCC233D8}"/>
              </a:ext>
            </a:extLst>
          </p:cNvPr>
          <p:cNvSpPr/>
          <p:nvPr userDrawn="1"/>
        </p:nvSpPr>
        <p:spPr>
          <a:xfrm>
            <a:off x="5180520" y="1709738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5" name="Прямоугольник 74">
            <a:extLst>
              <a:ext uri="{FF2B5EF4-FFF2-40B4-BE49-F238E27FC236}">
                <a16:creationId xmlns="" xmlns:a16="http://schemas.microsoft.com/office/drawing/2014/main" id="{34614BC4-1B39-4DE0-ACCE-6DDED4710BEF}"/>
              </a:ext>
            </a:extLst>
          </p:cNvPr>
          <p:cNvSpPr/>
          <p:nvPr userDrawn="1"/>
        </p:nvSpPr>
        <p:spPr>
          <a:xfrm>
            <a:off x="5180520" y="2282624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7" name="Прямоугольник 76">
            <a:extLst>
              <a:ext uri="{FF2B5EF4-FFF2-40B4-BE49-F238E27FC236}">
                <a16:creationId xmlns="" xmlns:a16="http://schemas.microsoft.com/office/drawing/2014/main" id="{CF20A7E0-34F3-480A-9BE6-79B88802E55B}"/>
              </a:ext>
            </a:extLst>
          </p:cNvPr>
          <p:cNvSpPr/>
          <p:nvPr userDrawn="1"/>
        </p:nvSpPr>
        <p:spPr>
          <a:xfrm>
            <a:off x="5180520" y="2855510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9" name="Прямоугольник 78">
            <a:extLst>
              <a:ext uri="{FF2B5EF4-FFF2-40B4-BE49-F238E27FC236}">
                <a16:creationId xmlns="" xmlns:a16="http://schemas.microsoft.com/office/drawing/2014/main" id="{C6A8074E-3117-4E9F-A0E2-53086DF7453D}"/>
              </a:ext>
            </a:extLst>
          </p:cNvPr>
          <p:cNvSpPr/>
          <p:nvPr userDrawn="1"/>
        </p:nvSpPr>
        <p:spPr>
          <a:xfrm>
            <a:off x="5180520" y="3428396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1" name="Прямоугольник 80">
            <a:extLst>
              <a:ext uri="{FF2B5EF4-FFF2-40B4-BE49-F238E27FC236}">
                <a16:creationId xmlns="" xmlns:a16="http://schemas.microsoft.com/office/drawing/2014/main" id="{67D0C6A1-221D-421D-9992-0F6CB576A685}"/>
              </a:ext>
            </a:extLst>
          </p:cNvPr>
          <p:cNvSpPr/>
          <p:nvPr userDrawn="1"/>
        </p:nvSpPr>
        <p:spPr>
          <a:xfrm>
            <a:off x="5180520" y="4001282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3" name="Прямоугольник 82">
            <a:extLst>
              <a:ext uri="{FF2B5EF4-FFF2-40B4-BE49-F238E27FC236}">
                <a16:creationId xmlns="" xmlns:a16="http://schemas.microsoft.com/office/drawing/2014/main" id="{F39E7BB0-5CBA-4258-A058-DD0BD25C2F8E}"/>
              </a:ext>
            </a:extLst>
          </p:cNvPr>
          <p:cNvSpPr/>
          <p:nvPr userDrawn="1"/>
        </p:nvSpPr>
        <p:spPr>
          <a:xfrm>
            <a:off x="5180520" y="457416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5" name="Прямоугольник 84">
            <a:extLst>
              <a:ext uri="{FF2B5EF4-FFF2-40B4-BE49-F238E27FC236}">
                <a16:creationId xmlns="" xmlns:a16="http://schemas.microsoft.com/office/drawing/2014/main" id="{53B2A275-45FA-4398-8B2D-80B189135727}"/>
              </a:ext>
            </a:extLst>
          </p:cNvPr>
          <p:cNvSpPr/>
          <p:nvPr userDrawn="1"/>
        </p:nvSpPr>
        <p:spPr>
          <a:xfrm>
            <a:off x="5180520" y="5147054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7" name="Прямоугольник 86">
            <a:extLst>
              <a:ext uri="{FF2B5EF4-FFF2-40B4-BE49-F238E27FC236}">
                <a16:creationId xmlns="" xmlns:a16="http://schemas.microsoft.com/office/drawing/2014/main" id="{2D63E382-D846-4749-9843-91E603EB5230}"/>
              </a:ext>
            </a:extLst>
          </p:cNvPr>
          <p:cNvSpPr/>
          <p:nvPr userDrawn="1"/>
        </p:nvSpPr>
        <p:spPr>
          <a:xfrm>
            <a:off x="5180520" y="5719940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9" name="Прямоугольник 88">
            <a:extLst>
              <a:ext uri="{FF2B5EF4-FFF2-40B4-BE49-F238E27FC236}">
                <a16:creationId xmlns="" xmlns:a16="http://schemas.microsoft.com/office/drawing/2014/main" id="{D530F3E2-4C57-4A9F-BD15-4E34F155226A}"/>
              </a:ext>
            </a:extLst>
          </p:cNvPr>
          <p:cNvSpPr/>
          <p:nvPr userDrawn="1"/>
        </p:nvSpPr>
        <p:spPr>
          <a:xfrm>
            <a:off x="5180520" y="628192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1" name="Прямоугольник 90">
            <a:extLst>
              <a:ext uri="{FF2B5EF4-FFF2-40B4-BE49-F238E27FC236}">
                <a16:creationId xmlns="" xmlns:a16="http://schemas.microsoft.com/office/drawing/2014/main" id="{4DD1FBBA-C4C1-423C-8D85-CC2FA3147C8D}"/>
              </a:ext>
            </a:extLst>
          </p:cNvPr>
          <p:cNvSpPr/>
          <p:nvPr userDrawn="1"/>
        </p:nvSpPr>
        <p:spPr>
          <a:xfrm>
            <a:off x="571944" y="6281928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3" name="Прямоугольник 92">
            <a:extLst>
              <a:ext uri="{FF2B5EF4-FFF2-40B4-BE49-F238E27FC236}">
                <a16:creationId xmlns="" xmlns:a16="http://schemas.microsoft.com/office/drawing/2014/main" id="{2348BA8A-9E10-4BDA-92EB-6C1021EBD8BB}"/>
              </a:ext>
            </a:extLst>
          </p:cNvPr>
          <p:cNvSpPr/>
          <p:nvPr userDrawn="1"/>
        </p:nvSpPr>
        <p:spPr>
          <a:xfrm>
            <a:off x="1148016" y="628192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5" name="Прямоугольник 94">
            <a:extLst>
              <a:ext uri="{FF2B5EF4-FFF2-40B4-BE49-F238E27FC236}">
                <a16:creationId xmlns="" xmlns:a16="http://schemas.microsoft.com/office/drawing/2014/main" id="{0CF99AB6-B5E9-4BF1-A002-3ED17781E3B2}"/>
              </a:ext>
            </a:extLst>
          </p:cNvPr>
          <p:cNvSpPr/>
          <p:nvPr userDrawn="1"/>
        </p:nvSpPr>
        <p:spPr>
          <a:xfrm>
            <a:off x="1724088" y="6281928"/>
            <a:ext cx="576072" cy="576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7" name="Прямоугольник 96">
            <a:extLst>
              <a:ext uri="{FF2B5EF4-FFF2-40B4-BE49-F238E27FC236}">
                <a16:creationId xmlns="" xmlns:a16="http://schemas.microsoft.com/office/drawing/2014/main" id="{FD504C16-D7B1-4B1A-BD29-5F63709EFBC0}"/>
              </a:ext>
            </a:extLst>
          </p:cNvPr>
          <p:cNvSpPr/>
          <p:nvPr userDrawn="1"/>
        </p:nvSpPr>
        <p:spPr>
          <a:xfrm>
            <a:off x="2300160" y="6281928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9" name="Прямоугольник 98">
            <a:extLst>
              <a:ext uri="{FF2B5EF4-FFF2-40B4-BE49-F238E27FC236}">
                <a16:creationId xmlns="" xmlns:a16="http://schemas.microsoft.com/office/drawing/2014/main" id="{97BFC63B-0BE4-439A-A676-C1171E900B0F}"/>
              </a:ext>
            </a:extLst>
          </p:cNvPr>
          <p:cNvSpPr/>
          <p:nvPr userDrawn="1"/>
        </p:nvSpPr>
        <p:spPr>
          <a:xfrm>
            <a:off x="2876232" y="6281928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1" name="Прямоугольник 100">
            <a:extLst>
              <a:ext uri="{FF2B5EF4-FFF2-40B4-BE49-F238E27FC236}">
                <a16:creationId xmlns="" xmlns:a16="http://schemas.microsoft.com/office/drawing/2014/main" id="{EBAB1FD7-5A5C-40DF-9C8E-6FCB53B52D50}"/>
              </a:ext>
            </a:extLst>
          </p:cNvPr>
          <p:cNvSpPr/>
          <p:nvPr userDrawn="1"/>
        </p:nvSpPr>
        <p:spPr>
          <a:xfrm>
            <a:off x="3452304" y="628192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3" name="Прямоугольник 102">
            <a:extLst>
              <a:ext uri="{FF2B5EF4-FFF2-40B4-BE49-F238E27FC236}">
                <a16:creationId xmlns="" xmlns:a16="http://schemas.microsoft.com/office/drawing/2014/main" id="{9E54DCBE-7693-49E1-A5FF-9553046ADC6C}"/>
              </a:ext>
            </a:extLst>
          </p:cNvPr>
          <p:cNvSpPr/>
          <p:nvPr userDrawn="1"/>
        </p:nvSpPr>
        <p:spPr>
          <a:xfrm>
            <a:off x="4028376" y="6281928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5" name="Прямоугольник 104">
            <a:extLst>
              <a:ext uri="{FF2B5EF4-FFF2-40B4-BE49-F238E27FC236}">
                <a16:creationId xmlns="" xmlns:a16="http://schemas.microsoft.com/office/drawing/2014/main" id="{3CBA41F1-ED75-4F55-BA4B-F88B6BBAD51B}"/>
              </a:ext>
            </a:extLst>
          </p:cNvPr>
          <p:cNvSpPr/>
          <p:nvPr userDrawn="1"/>
        </p:nvSpPr>
        <p:spPr>
          <a:xfrm>
            <a:off x="4604448" y="6281928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9" name="Прямоугольник 108">
            <a:extLst>
              <a:ext uri="{FF2B5EF4-FFF2-40B4-BE49-F238E27FC236}">
                <a16:creationId xmlns="" xmlns:a16="http://schemas.microsoft.com/office/drawing/2014/main" id="{4292027F-AAE9-4110-9FB9-9485D82493DC}"/>
              </a:ext>
            </a:extLst>
          </p:cNvPr>
          <p:cNvSpPr/>
          <p:nvPr userDrawn="1"/>
        </p:nvSpPr>
        <p:spPr>
          <a:xfrm>
            <a:off x="6743700" y="2837549"/>
            <a:ext cx="628650" cy="1822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accent4"/>
              </a:solidFill>
            </a:endParaRPr>
          </a:p>
        </p:txBody>
      </p:sp>
      <p:sp>
        <p:nvSpPr>
          <p:cNvPr id="112" name="Дата 3">
            <a:extLst>
              <a:ext uri="{FF2B5EF4-FFF2-40B4-BE49-F238E27FC236}">
                <a16:creationId xmlns="" xmlns:a16="http://schemas.microsoft.com/office/drawing/2014/main" id="{2D66ED17-6A8B-4750-B089-A49B6B7F23C4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6743700" y="6356350"/>
            <a:ext cx="1005116" cy="365125"/>
          </a:xfrm>
        </p:spPr>
        <p:txBody>
          <a:bodyPr lIns="0" rtlCol="0"/>
          <a:lstStyle>
            <a:lvl1pPr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ru-RU" noProof="0"/>
              <a:t>13.07.20XX г.</a:t>
            </a:r>
          </a:p>
        </p:txBody>
      </p:sp>
      <p:sp>
        <p:nvSpPr>
          <p:cNvPr id="113" name="Нижний колонтитул 4">
            <a:extLst>
              <a:ext uri="{FF2B5EF4-FFF2-40B4-BE49-F238E27FC236}">
                <a16:creationId xmlns="" xmlns:a16="http://schemas.microsoft.com/office/drawing/2014/main" id="{E0A74137-35DA-43A9-A740-435B3099BE7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903029" y="6356350"/>
            <a:ext cx="2667000" cy="365125"/>
          </a:xfrm>
        </p:spPr>
        <p:txBody>
          <a:bodyPr rtlCol="0"/>
          <a:lstStyle>
            <a:lvl1pPr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ru-RU" noProof="0"/>
              <a:t>Презентация конференции</a:t>
            </a:r>
          </a:p>
        </p:txBody>
      </p:sp>
      <p:sp>
        <p:nvSpPr>
          <p:cNvPr id="114" name="Номер слайда 5">
            <a:extLst>
              <a:ext uri="{FF2B5EF4-FFF2-40B4-BE49-F238E27FC236}">
                <a16:creationId xmlns="" xmlns:a16="http://schemas.microsoft.com/office/drawing/2014/main" id="{B68A6459-3B6F-442B-914B-5A5522D3279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711542" y="6356350"/>
            <a:ext cx="642257" cy="365125"/>
          </a:xfrm>
        </p:spPr>
        <p:txBody>
          <a:bodyPr rtlCol="0"/>
          <a:lstStyle>
            <a:lvl1pPr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729120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>
            <a:extLst>
              <a:ext uri="{FF2B5EF4-FFF2-40B4-BE49-F238E27FC236}">
                <a16:creationId xmlns="" xmlns:a16="http://schemas.microsoft.com/office/drawing/2014/main" id="{961596BB-AB96-498E-9FC6-5A2AB545015E}"/>
              </a:ext>
            </a:extLst>
          </p:cNvPr>
          <p:cNvSpPr/>
          <p:nvPr userDrawn="1"/>
        </p:nvSpPr>
        <p:spPr>
          <a:xfrm>
            <a:off x="0" y="0"/>
            <a:ext cx="21336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98340" y="1870710"/>
            <a:ext cx="5664200" cy="674370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DC9118C8-2BD4-4A40-BC58-4FE44DEC7363}"/>
              </a:ext>
            </a:extLst>
          </p:cNvPr>
          <p:cNvSpPr/>
          <p:nvPr userDrawn="1"/>
        </p:nvSpPr>
        <p:spPr>
          <a:xfrm>
            <a:off x="2118360" y="13716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F4AD9616-1E71-41BB-8C88-7A8B2E678B19}"/>
              </a:ext>
            </a:extLst>
          </p:cNvPr>
          <p:cNvSpPr/>
          <p:nvPr userDrawn="1"/>
        </p:nvSpPr>
        <p:spPr>
          <a:xfrm>
            <a:off x="2118360" y="24003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13C0C635-E6DB-4926-AB50-27C9523BA6D9}"/>
              </a:ext>
            </a:extLst>
          </p:cNvPr>
          <p:cNvSpPr/>
          <p:nvPr userDrawn="1"/>
        </p:nvSpPr>
        <p:spPr>
          <a:xfrm>
            <a:off x="2118360" y="27432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68C2E78C-B45B-4FC7-8BA2-B26C3B4C1B7B}"/>
              </a:ext>
            </a:extLst>
          </p:cNvPr>
          <p:cNvSpPr/>
          <p:nvPr userDrawn="1"/>
        </p:nvSpPr>
        <p:spPr>
          <a:xfrm>
            <a:off x="2118360" y="30861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DE27586E-6CC4-43CF-85A4-5F1DEBF538EE}"/>
              </a:ext>
            </a:extLst>
          </p:cNvPr>
          <p:cNvSpPr/>
          <p:nvPr userDrawn="1"/>
        </p:nvSpPr>
        <p:spPr>
          <a:xfrm>
            <a:off x="2118360" y="34290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1EA87086-44EB-4B15-9068-C89D4316CCC4}"/>
              </a:ext>
            </a:extLst>
          </p:cNvPr>
          <p:cNvSpPr/>
          <p:nvPr userDrawn="1"/>
        </p:nvSpPr>
        <p:spPr>
          <a:xfrm>
            <a:off x="2118360" y="37719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82DBA141-4D66-475C-A7A4-24D56F66EA01}"/>
              </a:ext>
            </a:extLst>
          </p:cNvPr>
          <p:cNvSpPr/>
          <p:nvPr userDrawn="1"/>
        </p:nvSpPr>
        <p:spPr>
          <a:xfrm>
            <a:off x="2118360" y="41148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7236208B-40F2-466D-94DD-475C48CC33F1}"/>
              </a:ext>
            </a:extLst>
          </p:cNvPr>
          <p:cNvSpPr/>
          <p:nvPr userDrawn="1"/>
        </p:nvSpPr>
        <p:spPr>
          <a:xfrm>
            <a:off x="2118360" y="44577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05A7F399-568C-49DE-BEA4-F1693AC34329}"/>
              </a:ext>
            </a:extLst>
          </p:cNvPr>
          <p:cNvSpPr/>
          <p:nvPr userDrawn="1"/>
        </p:nvSpPr>
        <p:spPr>
          <a:xfrm>
            <a:off x="2118360" y="48006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5004A9B4-FE61-456D-821E-17BBAF611724}"/>
              </a:ext>
            </a:extLst>
          </p:cNvPr>
          <p:cNvSpPr/>
          <p:nvPr userDrawn="1"/>
        </p:nvSpPr>
        <p:spPr>
          <a:xfrm>
            <a:off x="2118360" y="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8E9149E0-1DA5-4D13-B672-D5D022B66892}"/>
              </a:ext>
            </a:extLst>
          </p:cNvPr>
          <p:cNvSpPr/>
          <p:nvPr userDrawn="1"/>
        </p:nvSpPr>
        <p:spPr>
          <a:xfrm>
            <a:off x="2118360" y="65151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F34998EA-58DB-4394-B448-32D5476A0416}"/>
              </a:ext>
            </a:extLst>
          </p:cNvPr>
          <p:cNvSpPr/>
          <p:nvPr userDrawn="1"/>
        </p:nvSpPr>
        <p:spPr>
          <a:xfrm>
            <a:off x="2118360" y="3429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7D0B7785-DD94-4481-9BE0-30321A1E5D4F}"/>
              </a:ext>
            </a:extLst>
          </p:cNvPr>
          <p:cNvSpPr/>
          <p:nvPr userDrawn="1"/>
        </p:nvSpPr>
        <p:spPr>
          <a:xfrm>
            <a:off x="2118360" y="51435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C5CA73DF-3F6B-4A8B-BC96-5F0E8816759D}"/>
              </a:ext>
            </a:extLst>
          </p:cNvPr>
          <p:cNvSpPr/>
          <p:nvPr userDrawn="1"/>
        </p:nvSpPr>
        <p:spPr>
          <a:xfrm>
            <a:off x="2118360" y="54864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0256AF0A-DC14-4B8A-B41C-950B659F5248}"/>
              </a:ext>
            </a:extLst>
          </p:cNvPr>
          <p:cNvSpPr/>
          <p:nvPr userDrawn="1"/>
        </p:nvSpPr>
        <p:spPr>
          <a:xfrm>
            <a:off x="2118360" y="58293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235D68D2-7542-4F1E-923A-0C6C255A8566}"/>
              </a:ext>
            </a:extLst>
          </p:cNvPr>
          <p:cNvSpPr/>
          <p:nvPr userDrawn="1"/>
        </p:nvSpPr>
        <p:spPr>
          <a:xfrm>
            <a:off x="2118360" y="61722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E0DD9ED3-7DCD-4E23-94F2-51C26D610A2B}"/>
              </a:ext>
            </a:extLst>
          </p:cNvPr>
          <p:cNvSpPr/>
          <p:nvPr userDrawn="1"/>
        </p:nvSpPr>
        <p:spPr>
          <a:xfrm>
            <a:off x="2118360" y="6858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07ED83BD-EB0D-46BD-A015-91554B991642}"/>
              </a:ext>
            </a:extLst>
          </p:cNvPr>
          <p:cNvSpPr/>
          <p:nvPr userDrawn="1"/>
        </p:nvSpPr>
        <p:spPr>
          <a:xfrm>
            <a:off x="2118360" y="10287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069C2404-050F-4EF9-B5FD-333059A9D6FA}"/>
              </a:ext>
            </a:extLst>
          </p:cNvPr>
          <p:cNvSpPr/>
          <p:nvPr userDrawn="1"/>
        </p:nvSpPr>
        <p:spPr>
          <a:xfrm>
            <a:off x="2118360" y="17145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6" name="Прямоугольник 45">
            <a:extLst>
              <a:ext uri="{FF2B5EF4-FFF2-40B4-BE49-F238E27FC236}">
                <a16:creationId xmlns="" xmlns:a16="http://schemas.microsoft.com/office/drawing/2014/main" id="{34710FF2-3868-4BB0-AA0F-85DAD4623984}"/>
              </a:ext>
            </a:extLst>
          </p:cNvPr>
          <p:cNvSpPr/>
          <p:nvPr userDrawn="1"/>
        </p:nvSpPr>
        <p:spPr>
          <a:xfrm>
            <a:off x="2118360" y="20574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2374585" y="2766221"/>
            <a:ext cx="6858002" cy="1325563"/>
          </a:xfrm>
        </p:spPr>
        <p:txBody>
          <a:bodyPr rtlCol="0">
            <a:normAutofit/>
          </a:bodyPr>
          <a:lstStyle>
            <a:lvl1pPr algn="ctr"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образец заголовка</a:t>
            </a:r>
          </a:p>
        </p:txBody>
      </p:sp>
      <p:sp>
        <p:nvSpPr>
          <p:cNvPr id="49" name="Текст 48">
            <a:extLst>
              <a:ext uri="{FF2B5EF4-FFF2-40B4-BE49-F238E27FC236}">
                <a16:creationId xmlns="" xmlns:a16="http://schemas.microsoft.com/office/drawing/2014/main" id="{A36FAFC0-63E1-4A5C-8C07-50890392F1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58940" y="1178560"/>
            <a:ext cx="1143000" cy="674370"/>
          </a:xfrm>
        </p:spPr>
        <p:txBody>
          <a:bodyPr rtlCol="0"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50" name="Объект 2">
            <a:extLst>
              <a:ext uri="{FF2B5EF4-FFF2-40B4-BE49-F238E27FC236}">
                <a16:creationId xmlns="" xmlns:a16="http://schemas.microsoft.com/office/drawing/2014/main" id="{3D1D7F95-338B-478D-B221-D4C9EC5472B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98340" y="3506470"/>
            <a:ext cx="5664200" cy="674370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1" name="Текст 48">
            <a:extLst>
              <a:ext uri="{FF2B5EF4-FFF2-40B4-BE49-F238E27FC236}">
                <a16:creationId xmlns="" xmlns:a16="http://schemas.microsoft.com/office/drawing/2014/main" id="{D5AAA54C-0885-4221-AAAF-831C36B8C05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8940" y="2816860"/>
            <a:ext cx="1143000" cy="674370"/>
          </a:xfrm>
        </p:spPr>
        <p:txBody>
          <a:bodyPr rtlCol="0"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52" name="Объект 2">
            <a:extLst>
              <a:ext uri="{FF2B5EF4-FFF2-40B4-BE49-F238E27FC236}">
                <a16:creationId xmlns="" xmlns:a16="http://schemas.microsoft.com/office/drawing/2014/main" id="{07D1309E-F6F7-4FFB-BFBE-F2B34D49D2B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498340" y="5157470"/>
            <a:ext cx="5664200" cy="674370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3" name="Текст 48">
            <a:extLst>
              <a:ext uri="{FF2B5EF4-FFF2-40B4-BE49-F238E27FC236}">
                <a16:creationId xmlns="" xmlns:a16="http://schemas.microsoft.com/office/drawing/2014/main" id="{020F4427-24B5-439F-BAD8-849395F5BD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58940" y="4467860"/>
            <a:ext cx="1143000" cy="674370"/>
          </a:xfrm>
        </p:spPr>
        <p:txBody>
          <a:bodyPr rtlCol="0"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57" name="Дата 3">
            <a:extLst>
              <a:ext uri="{FF2B5EF4-FFF2-40B4-BE49-F238E27FC236}">
                <a16:creationId xmlns="" xmlns:a16="http://schemas.microsoft.com/office/drawing/2014/main" id="{4B58E98B-B927-46C1-8ED3-11D1917EF0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99460" y="6356350"/>
            <a:ext cx="27094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ru-RU" noProof="0"/>
              <a:t>13.07.20XX г.</a:t>
            </a:r>
          </a:p>
        </p:txBody>
      </p:sp>
      <p:sp>
        <p:nvSpPr>
          <p:cNvPr id="58" name="Нижний колонтитул 4">
            <a:extLst>
              <a:ext uri="{FF2B5EF4-FFF2-40B4-BE49-F238E27FC236}">
                <a16:creationId xmlns="" xmlns:a16="http://schemas.microsoft.com/office/drawing/2014/main" id="{6CCE00AF-3769-40CD-9667-5C865AF001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83089" y="6356350"/>
            <a:ext cx="22533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ru-RU" noProof="0"/>
              <a:t>Презентация конференции</a:t>
            </a:r>
          </a:p>
        </p:txBody>
      </p:sp>
      <p:sp>
        <p:nvSpPr>
          <p:cNvPr id="59" name="Номер слайда 5">
            <a:extLst>
              <a:ext uri="{FF2B5EF4-FFF2-40B4-BE49-F238E27FC236}">
                <a16:creationId xmlns="" xmlns:a16="http://schemas.microsoft.com/office/drawing/2014/main" id="{D8C19DE6-07C2-43A2-A5EE-D0967E1F9C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1164587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>
            <a:extLst>
              <a:ext uri="{FF2B5EF4-FFF2-40B4-BE49-F238E27FC236}">
                <a16:creationId xmlns="" xmlns:a16="http://schemas.microsoft.com/office/drawing/2014/main" id="{961596BB-AB96-498E-9FC6-5A2AB545015E}"/>
              </a:ext>
            </a:extLst>
          </p:cNvPr>
          <p:cNvSpPr/>
          <p:nvPr userDrawn="1"/>
        </p:nvSpPr>
        <p:spPr>
          <a:xfrm>
            <a:off x="0" y="0"/>
            <a:ext cx="21336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DC9118C8-2BD4-4A40-BC58-4FE44DEC7363}"/>
              </a:ext>
            </a:extLst>
          </p:cNvPr>
          <p:cNvSpPr/>
          <p:nvPr userDrawn="1"/>
        </p:nvSpPr>
        <p:spPr>
          <a:xfrm>
            <a:off x="2118360" y="13716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F4AD9616-1E71-41BB-8C88-7A8B2E678B19}"/>
              </a:ext>
            </a:extLst>
          </p:cNvPr>
          <p:cNvSpPr/>
          <p:nvPr userDrawn="1"/>
        </p:nvSpPr>
        <p:spPr>
          <a:xfrm>
            <a:off x="2118360" y="24003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13C0C635-E6DB-4926-AB50-27C9523BA6D9}"/>
              </a:ext>
            </a:extLst>
          </p:cNvPr>
          <p:cNvSpPr/>
          <p:nvPr userDrawn="1"/>
        </p:nvSpPr>
        <p:spPr>
          <a:xfrm>
            <a:off x="2118360" y="27432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68C2E78C-B45B-4FC7-8BA2-B26C3B4C1B7B}"/>
              </a:ext>
            </a:extLst>
          </p:cNvPr>
          <p:cNvSpPr/>
          <p:nvPr userDrawn="1"/>
        </p:nvSpPr>
        <p:spPr>
          <a:xfrm>
            <a:off x="2118360" y="30861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DE27586E-6CC4-43CF-85A4-5F1DEBF538EE}"/>
              </a:ext>
            </a:extLst>
          </p:cNvPr>
          <p:cNvSpPr/>
          <p:nvPr userDrawn="1"/>
        </p:nvSpPr>
        <p:spPr>
          <a:xfrm>
            <a:off x="2118360" y="34290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1EA87086-44EB-4B15-9068-C89D4316CCC4}"/>
              </a:ext>
            </a:extLst>
          </p:cNvPr>
          <p:cNvSpPr/>
          <p:nvPr userDrawn="1"/>
        </p:nvSpPr>
        <p:spPr>
          <a:xfrm>
            <a:off x="2118360" y="37719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82DBA141-4D66-475C-A7A4-24D56F66EA01}"/>
              </a:ext>
            </a:extLst>
          </p:cNvPr>
          <p:cNvSpPr/>
          <p:nvPr userDrawn="1"/>
        </p:nvSpPr>
        <p:spPr>
          <a:xfrm>
            <a:off x="2118360" y="41148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7236208B-40F2-466D-94DD-475C48CC33F1}"/>
              </a:ext>
            </a:extLst>
          </p:cNvPr>
          <p:cNvSpPr/>
          <p:nvPr userDrawn="1"/>
        </p:nvSpPr>
        <p:spPr>
          <a:xfrm>
            <a:off x="2118360" y="44577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05A7F399-568C-49DE-BEA4-F1693AC34329}"/>
              </a:ext>
            </a:extLst>
          </p:cNvPr>
          <p:cNvSpPr/>
          <p:nvPr userDrawn="1"/>
        </p:nvSpPr>
        <p:spPr>
          <a:xfrm>
            <a:off x="2118360" y="48006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5004A9B4-FE61-456D-821E-17BBAF611724}"/>
              </a:ext>
            </a:extLst>
          </p:cNvPr>
          <p:cNvSpPr/>
          <p:nvPr userDrawn="1"/>
        </p:nvSpPr>
        <p:spPr>
          <a:xfrm>
            <a:off x="2118360" y="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8E9149E0-1DA5-4D13-B672-D5D022B66892}"/>
              </a:ext>
            </a:extLst>
          </p:cNvPr>
          <p:cNvSpPr/>
          <p:nvPr userDrawn="1"/>
        </p:nvSpPr>
        <p:spPr>
          <a:xfrm>
            <a:off x="2118360" y="65151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F34998EA-58DB-4394-B448-32D5476A0416}"/>
              </a:ext>
            </a:extLst>
          </p:cNvPr>
          <p:cNvSpPr/>
          <p:nvPr userDrawn="1"/>
        </p:nvSpPr>
        <p:spPr>
          <a:xfrm>
            <a:off x="2118360" y="3429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7D0B7785-DD94-4481-9BE0-30321A1E5D4F}"/>
              </a:ext>
            </a:extLst>
          </p:cNvPr>
          <p:cNvSpPr/>
          <p:nvPr userDrawn="1"/>
        </p:nvSpPr>
        <p:spPr>
          <a:xfrm>
            <a:off x="2118360" y="51435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C5CA73DF-3F6B-4A8B-BC96-5F0E8816759D}"/>
              </a:ext>
            </a:extLst>
          </p:cNvPr>
          <p:cNvSpPr/>
          <p:nvPr userDrawn="1"/>
        </p:nvSpPr>
        <p:spPr>
          <a:xfrm>
            <a:off x="2118360" y="54864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0256AF0A-DC14-4B8A-B41C-950B659F5248}"/>
              </a:ext>
            </a:extLst>
          </p:cNvPr>
          <p:cNvSpPr/>
          <p:nvPr userDrawn="1"/>
        </p:nvSpPr>
        <p:spPr>
          <a:xfrm>
            <a:off x="2118360" y="58293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235D68D2-7542-4F1E-923A-0C6C255A8566}"/>
              </a:ext>
            </a:extLst>
          </p:cNvPr>
          <p:cNvSpPr/>
          <p:nvPr userDrawn="1"/>
        </p:nvSpPr>
        <p:spPr>
          <a:xfrm>
            <a:off x="2118360" y="61722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E0DD9ED3-7DCD-4E23-94F2-51C26D610A2B}"/>
              </a:ext>
            </a:extLst>
          </p:cNvPr>
          <p:cNvSpPr/>
          <p:nvPr userDrawn="1"/>
        </p:nvSpPr>
        <p:spPr>
          <a:xfrm>
            <a:off x="2118360" y="6858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07ED83BD-EB0D-46BD-A015-91554B991642}"/>
              </a:ext>
            </a:extLst>
          </p:cNvPr>
          <p:cNvSpPr/>
          <p:nvPr userDrawn="1"/>
        </p:nvSpPr>
        <p:spPr>
          <a:xfrm>
            <a:off x="2118360" y="10287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069C2404-050F-4EF9-B5FD-333059A9D6FA}"/>
              </a:ext>
            </a:extLst>
          </p:cNvPr>
          <p:cNvSpPr/>
          <p:nvPr userDrawn="1"/>
        </p:nvSpPr>
        <p:spPr>
          <a:xfrm>
            <a:off x="2118360" y="17145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6" name="Прямоугольник 45">
            <a:extLst>
              <a:ext uri="{FF2B5EF4-FFF2-40B4-BE49-F238E27FC236}">
                <a16:creationId xmlns="" xmlns:a16="http://schemas.microsoft.com/office/drawing/2014/main" id="{34710FF2-3868-4BB0-AA0F-85DAD4623984}"/>
              </a:ext>
            </a:extLst>
          </p:cNvPr>
          <p:cNvSpPr/>
          <p:nvPr userDrawn="1"/>
        </p:nvSpPr>
        <p:spPr>
          <a:xfrm>
            <a:off x="2118360" y="20574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2374585" y="2766221"/>
            <a:ext cx="6858002" cy="1325563"/>
          </a:xfrm>
        </p:spPr>
        <p:txBody>
          <a:bodyPr rtlCol="0">
            <a:normAutofit/>
          </a:bodyPr>
          <a:lstStyle>
            <a:lvl1pPr algn="ctr"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образец заголовка</a:t>
            </a:r>
          </a:p>
        </p:txBody>
      </p:sp>
      <p:sp>
        <p:nvSpPr>
          <p:cNvPr id="57" name="Дата 3">
            <a:extLst>
              <a:ext uri="{FF2B5EF4-FFF2-40B4-BE49-F238E27FC236}">
                <a16:creationId xmlns="" xmlns:a16="http://schemas.microsoft.com/office/drawing/2014/main" id="{4B58E98B-B927-46C1-8ED3-11D1917EF0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99460" y="6356350"/>
            <a:ext cx="27094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ru-RU" noProof="0"/>
              <a:t>13.07.20XX г.</a:t>
            </a:r>
          </a:p>
        </p:txBody>
      </p:sp>
      <p:sp>
        <p:nvSpPr>
          <p:cNvPr id="58" name="Нижний колонтитул 4">
            <a:extLst>
              <a:ext uri="{FF2B5EF4-FFF2-40B4-BE49-F238E27FC236}">
                <a16:creationId xmlns="" xmlns:a16="http://schemas.microsoft.com/office/drawing/2014/main" id="{6CCE00AF-3769-40CD-9667-5C865AF001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83089" y="6356350"/>
            <a:ext cx="22533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ru-RU" noProof="0"/>
              <a:t>Презентация конференции</a:t>
            </a:r>
          </a:p>
        </p:txBody>
      </p:sp>
      <p:sp>
        <p:nvSpPr>
          <p:cNvPr id="59" name="Номер слайда 5">
            <a:extLst>
              <a:ext uri="{FF2B5EF4-FFF2-40B4-BE49-F238E27FC236}">
                <a16:creationId xmlns="" xmlns:a16="http://schemas.microsoft.com/office/drawing/2014/main" id="{D8C19DE6-07C2-43A2-A5EE-D0967E1F9C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2820962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21A29850-9B3D-49F0-9198-80F35FD55140}"/>
              </a:ext>
            </a:extLst>
          </p:cNvPr>
          <p:cNvSpPr/>
          <p:nvPr userDrawn="1"/>
        </p:nvSpPr>
        <p:spPr>
          <a:xfrm>
            <a:off x="5222748" y="0"/>
            <a:ext cx="1746503" cy="17556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920672AB-65F9-4533-9452-7872A8E7C3BC}"/>
              </a:ext>
            </a:extLst>
          </p:cNvPr>
          <p:cNvSpPr/>
          <p:nvPr userDrawn="1"/>
        </p:nvSpPr>
        <p:spPr>
          <a:xfrm>
            <a:off x="1740916" y="0"/>
            <a:ext cx="1746504" cy="17556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CA20BF50-7B12-496A-986A-AF0B9880118F}"/>
              </a:ext>
            </a:extLst>
          </p:cNvPr>
          <p:cNvSpPr/>
          <p:nvPr userDrawn="1"/>
        </p:nvSpPr>
        <p:spPr>
          <a:xfrm>
            <a:off x="0" y="0"/>
            <a:ext cx="1746504" cy="17556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6E556028-47A8-47AD-A7ED-1CB2252FBE3D}"/>
              </a:ext>
            </a:extLst>
          </p:cNvPr>
          <p:cNvSpPr/>
          <p:nvPr userDrawn="1"/>
        </p:nvSpPr>
        <p:spPr>
          <a:xfrm>
            <a:off x="10445496" y="0"/>
            <a:ext cx="1746504" cy="17556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C47570CE-A79F-452C-A098-5DE30EBBC6FB}"/>
              </a:ext>
            </a:extLst>
          </p:cNvPr>
          <p:cNvSpPr/>
          <p:nvPr userDrawn="1"/>
        </p:nvSpPr>
        <p:spPr>
          <a:xfrm>
            <a:off x="1740916" y="1733044"/>
            <a:ext cx="1746504" cy="17556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ED3866FD-426E-414F-B17B-F648AF71EA9B}"/>
              </a:ext>
            </a:extLst>
          </p:cNvPr>
          <p:cNvSpPr/>
          <p:nvPr userDrawn="1"/>
        </p:nvSpPr>
        <p:spPr>
          <a:xfrm>
            <a:off x="0" y="1733044"/>
            <a:ext cx="1746504" cy="175564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54B0C63F-EAB3-44FC-B94D-C69BCBD26EBB}"/>
              </a:ext>
            </a:extLst>
          </p:cNvPr>
          <p:cNvSpPr/>
          <p:nvPr userDrawn="1"/>
        </p:nvSpPr>
        <p:spPr>
          <a:xfrm>
            <a:off x="8704580" y="1733044"/>
            <a:ext cx="1746504" cy="17556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accent4"/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679B1BFC-C4E4-428C-A63D-1780C528C70E}"/>
              </a:ext>
            </a:extLst>
          </p:cNvPr>
          <p:cNvSpPr/>
          <p:nvPr userDrawn="1"/>
        </p:nvSpPr>
        <p:spPr>
          <a:xfrm>
            <a:off x="5222748" y="1733044"/>
            <a:ext cx="1746504" cy="17556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66506793-EC4D-4DB9-A0A1-CC46BD8565D8}"/>
              </a:ext>
            </a:extLst>
          </p:cNvPr>
          <p:cNvSpPr/>
          <p:nvPr userDrawn="1"/>
        </p:nvSpPr>
        <p:spPr>
          <a:xfrm>
            <a:off x="10451084" y="1733044"/>
            <a:ext cx="1740916" cy="17556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17BD3197-9B69-4E3D-9A01-662F1F8E514B}"/>
              </a:ext>
            </a:extLst>
          </p:cNvPr>
          <p:cNvSpPr/>
          <p:nvPr userDrawn="1"/>
        </p:nvSpPr>
        <p:spPr>
          <a:xfrm>
            <a:off x="3481832" y="1733044"/>
            <a:ext cx="1746504" cy="175564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9720" y="3870960"/>
            <a:ext cx="9052560" cy="1363663"/>
          </a:xfrm>
        </p:spPr>
        <p:txBody>
          <a:bodyPr rtlCol="0" anchor="b">
            <a:normAutofit/>
          </a:bodyPr>
          <a:lstStyle>
            <a:lvl1pPr algn="ctr">
              <a:lnSpc>
                <a:spcPct val="100000"/>
              </a:lnSpc>
              <a:defRPr sz="28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7438815-B9AF-4BA5-B8D6-3311C4949F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69720" y="5405755"/>
            <a:ext cx="9052560" cy="476885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8EB05F6-A3ED-45AB-B103-D5E34BFD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ru-RU" noProof="0"/>
              <a:t>13.07.20XX г.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F029C1C-740D-4213-96FE-1FAA3072F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ru-RU" noProof="0"/>
              <a:t>Презентация конференции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54E8801-7449-48B4-8D64-BCE20D08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1" name="Рисунок 52">
            <a:extLst>
              <a:ext uri="{FF2B5EF4-FFF2-40B4-BE49-F238E27FC236}">
                <a16:creationId xmlns="" xmlns:a16="http://schemas.microsoft.com/office/drawing/2014/main" id="{AEBBD699-238F-487D-A094-5E479CCCCD4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81832" y="0"/>
            <a:ext cx="1740916" cy="1733044"/>
          </a:xfrm>
          <a:custGeom>
            <a:avLst/>
            <a:gdLst>
              <a:gd name="connsiteX0" fmla="*/ 0 w 1719072"/>
              <a:gd name="connsiteY0" fmla="*/ 0 h 1708970"/>
              <a:gd name="connsiteX1" fmla="*/ 1719072 w 1719072"/>
              <a:gd name="connsiteY1" fmla="*/ 0 h 1708970"/>
              <a:gd name="connsiteX2" fmla="*/ 1719072 w 1719072"/>
              <a:gd name="connsiteY2" fmla="*/ 1708970 h 1708970"/>
              <a:gd name="connsiteX3" fmla="*/ 0 w 1719072"/>
              <a:gd name="connsiteY3" fmla="*/ 1708970 h 170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1708970">
                <a:moveTo>
                  <a:pt x="0" y="0"/>
                </a:moveTo>
                <a:lnTo>
                  <a:pt x="1719072" y="0"/>
                </a:lnTo>
                <a:lnTo>
                  <a:pt x="1719072" y="1708970"/>
                </a:lnTo>
                <a:lnTo>
                  <a:pt x="0" y="170897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17" name="Рисунок 52">
            <a:extLst>
              <a:ext uri="{FF2B5EF4-FFF2-40B4-BE49-F238E27FC236}">
                <a16:creationId xmlns="" xmlns:a16="http://schemas.microsoft.com/office/drawing/2014/main" id="{6A29DD5B-55DC-47F4-8032-1E78B3A990B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04580" y="0"/>
            <a:ext cx="1746504" cy="1733044"/>
          </a:xfrm>
          <a:custGeom>
            <a:avLst/>
            <a:gdLst>
              <a:gd name="connsiteX0" fmla="*/ 0 w 1719072"/>
              <a:gd name="connsiteY0" fmla="*/ 0 h 1708970"/>
              <a:gd name="connsiteX1" fmla="*/ 1719072 w 1719072"/>
              <a:gd name="connsiteY1" fmla="*/ 0 h 1708970"/>
              <a:gd name="connsiteX2" fmla="*/ 1719072 w 1719072"/>
              <a:gd name="connsiteY2" fmla="*/ 1708970 h 1708970"/>
              <a:gd name="connsiteX3" fmla="*/ 0 w 1719072"/>
              <a:gd name="connsiteY3" fmla="*/ 1708970 h 170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1708970">
                <a:moveTo>
                  <a:pt x="0" y="0"/>
                </a:moveTo>
                <a:lnTo>
                  <a:pt x="1719072" y="0"/>
                </a:lnTo>
                <a:lnTo>
                  <a:pt x="1719072" y="1708970"/>
                </a:lnTo>
                <a:lnTo>
                  <a:pt x="0" y="170897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25" name="Рисунок 52">
            <a:extLst>
              <a:ext uri="{FF2B5EF4-FFF2-40B4-BE49-F238E27FC236}">
                <a16:creationId xmlns="" xmlns:a16="http://schemas.microsoft.com/office/drawing/2014/main" id="{DF373D3C-15A7-41D7-A80E-63E14EA87B2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969252" y="1733044"/>
            <a:ext cx="1735328" cy="1755648"/>
          </a:xfrm>
          <a:custGeom>
            <a:avLst/>
            <a:gdLst>
              <a:gd name="connsiteX0" fmla="*/ 0 w 1719072"/>
              <a:gd name="connsiteY0" fmla="*/ 0 h 1708970"/>
              <a:gd name="connsiteX1" fmla="*/ 1719072 w 1719072"/>
              <a:gd name="connsiteY1" fmla="*/ 0 h 1708970"/>
              <a:gd name="connsiteX2" fmla="*/ 1719072 w 1719072"/>
              <a:gd name="connsiteY2" fmla="*/ 1708970 h 1708970"/>
              <a:gd name="connsiteX3" fmla="*/ 0 w 1719072"/>
              <a:gd name="connsiteY3" fmla="*/ 1708970 h 170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1708970">
                <a:moveTo>
                  <a:pt x="0" y="0"/>
                </a:moveTo>
                <a:lnTo>
                  <a:pt x="1719072" y="0"/>
                </a:lnTo>
                <a:lnTo>
                  <a:pt x="1719072" y="1708970"/>
                </a:lnTo>
                <a:lnTo>
                  <a:pt x="0" y="170897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02FEFBC2-5C67-4F2E-8B5F-6AAF8656FBA4}"/>
              </a:ext>
            </a:extLst>
          </p:cNvPr>
          <p:cNvSpPr/>
          <p:nvPr userDrawn="1"/>
        </p:nvSpPr>
        <p:spPr>
          <a:xfrm>
            <a:off x="6969250" y="0"/>
            <a:ext cx="1740917" cy="17330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870591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49138" y="6356350"/>
            <a:ext cx="783776" cy="365125"/>
          </a:xfrm>
        </p:spPr>
        <p:txBody>
          <a:bodyPr lIns="0" rtlCol="0"/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ru-RU" noProof="0"/>
              <a:t>13.07.20XX г.</a:t>
            </a:r>
          </a:p>
        </p:txBody>
      </p:sp>
      <p:sp>
        <p:nvSpPr>
          <p:cNvPr id="10" name="Рисунок 28">
            <a:extLst>
              <a:ext uri="{FF2B5EF4-FFF2-40B4-BE49-F238E27FC236}">
                <a16:creationId xmlns="" xmlns:a16="http://schemas.microsoft.com/office/drawing/2014/main" id="{F5B0F680-047E-4915-A8F5-EFB05A62D5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3175" y="607060"/>
            <a:ext cx="6082549" cy="6254745"/>
          </a:xfrm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13C3D54C-F4F9-4FBF-80F6-F45EFD6A2CFF}"/>
              </a:ext>
            </a:extLst>
          </p:cNvPr>
          <p:cNvSpPr/>
          <p:nvPr userDrawn="1"/>
        </p:nvSpPr>
        <p:spPr>
          <a:xfrm>
            <a:off x="0" y="0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4A70E28C-9E20-435C-99D0-48CF2909019B}"/>
              </a:ext>
            </a:extLst>
          </p:cNvPr>
          <p:cNvSpPr/>
          <p:nvPr userDrawn="1"/>
        </p:nvSpPr>
        <p:spPr>
          <a:xfrm>
            <a:off x="1213390" y="0"/>
            <a:ext cx="607060" cy="6070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0706EA5A-9289-4E46-9AB8-457FE7AD1491}"/>
              </a:ext>
            </a:extLst>
          </p:cNvPr>
          <p:cNvSpPr/>
          <p:nvPr userDrawn="1"/>
        </p:nvSpPr>
        <p:spPr>
          <a:xfrm>
            <a:off x="1820085" y="0"/>
            <a:ext cx="607060" cy="6070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92425AF3-AF4E-4334-8EF6-9C9C36BFF6E9}"/>
              </a:ext>
            </a:extLst>
          </p:cNvPr>
          <p:cNvSpPr/>
          <p:nvPr userDrawn="1"/>
        </p:nvSpPr>
        <p:spPr>
          <a:xfrm>
            <a:off x="2426780" y="0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E844959B-5FB7-4710-8EB4-C6F2E27C47D4}"/>
              </a:ext>
            </a:extLst>
          </p:cNvPr>
          <p:cNvSpPr/>
          <p:nvPr userDrawn="1"/>
        </p:nvSpPr>
        <p:spPr>
          <a:xfrm>
            <a:off x="3033475" y="0"/>
            <a:ext cx="607060" cy="6070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8E72CBB0-055F-4C86-A198-4CCA83E0D07C}"/>
              </a:ext>
            </a:extLst>
          </p:cNvPr>
          <p:cNvSpPr/>
          <p:nvPr userDrawn="1"/>
        </p:nvSpPr>
        <p:spPr>
          <a:xfrm>
            <a:off x="3640170" y="0"/>
            <a:ext cx="607060" cy="6070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21507067-9434-4548-88C1-96187DB5A02A}"/>
              </a:ext>
            </a:extLst>
          </p:cNvPr>
          <p:cNvSpPr/>
          <p:nvPr userDrawn="1"/>
        </p:nvSpPr>
        <p:spPr>
          <a:xfrm>
            <a:off x="4246865" y="0"/>
            <a:ext cx="607060" cy="6070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34ACD849-640F-48CE-8342-1AE774134F52}"/>
              </a:ext>
            </a:extLst>
          </p:cNvPr>
          <p:cNvSpPr/>
          <p:nvPr userDrawn="1"/>
        </p:nvSpPr>
        <p:spPr>
          <a:xfrm>
            <a:off x="4853560" y="0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ED195952-CF8E-4D15-9CC8-CA4743A73453}"/>
              </a:ext>
            </a:extLst>
          </p:cNvPr>
          <p:cNvSpPr/>
          <p:nvPr userDrawn="1"/>
        </p:nvSpPr>
        <p:spPr>
          <a:xfrm>
            <a:off x="5460256" y="0"/>
            <a:ext cx="607060" cy="6070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FA1A4A50-99ED-4ED2-8288-09A681E55857}"/>
              </a:ext>
            </a:extLst>
          </p:cNvPr>
          <p:cNvSpPr/>
          <p:nvPr userDrawn="1"/>
        </p:nvSpPr>
        <p:spPr>
          <a:xfrm>
            <a:off x="606695" y="0"/>
            <a:ext cx="607060" cy="6070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1" name="Заголовок 1">
            <a:extLst>
              <a:ext uri="{FF2B5EF4-FFF2-40B4-BE49-F238E27FC236}">
                <a16:creationId xmlns="" xmlns:a16="http://schemas.microsoft.com/office/drawing/2014/main" id="{B5E24E4D-15D7-4BF5-9092-BD4E86DB7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700" y="3219450"/>
            <a:ext cx="4603750" cy="1343025"/>
          </a:xfrm>
        </p:spPr>
        <p:txBody>
          <a:bodyPr lIns="0" rtlCol="0" anchor="t">
            <a:normAutofit/>
          </a:bodyPr>
          <a:lstStyle>
            <a:lvl1pPr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2" name="Текст 2">
            <a:extLst>
              <a:ext uri="{FF2B5EF4-FFF2-40B4-BE49-F238E27FC236}">
                <a16:creationId xmlns="" xmlns:a16="http://schemas.microsoft.com/office/drawing/2014/main" id="{27093093-F077-4A1D-A6ED-946369A581A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743700" y="4589463"/>
            <a:ext cx="4603750" cy="1500187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9693E355-5671-4FE4-8958-99FC40EF5B1D}"/>
              </a:ext>
            </a:extLst>
          </p:cNvPr>
          <p:cNvSpPr/>
          <p:nvPr userDrawn="1"/>
        </p:nvSpPr>
        <p:spPr>
          <a:xfrm>
            <a:off x="6743700" y="2850249"/>
            <a:ext cx="628650" cy="1822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accent4"/>
              </a:solidFill>
            </a:endParaRPr>
          </a:p>
        </p:txBody>
      </p:sp>
      <p:sp>
        <p:nvSpPr>
          <p:cNvPr id="26" name="Нижний колонтитул 4">
            <a:extLst>
              <a:ext uri="{FF2B5EF4-FFF2-40B4-BE49-F238E27FC236}">
                <a16:creationId xmlns="" xmlns:a16="http://schemas.microsoft.com/office/drawing/2014/main" id="{F3D699E8-339D-4753-8032-13F328CF9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47214" y="6356350"/>
            <a:ext cx="2808515" cy="365125"/>
          </a:xfrm>
        </p:spPr>
        <p:txBody>
          <a:bodyPr rtlCol="0"/>
          <a:lstStyle>
            <a:lvl1pPr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ru-RU" noProof="0"/>
              <a:t>Презентация конференции</a:t>
            </a:r>
          </a:p>
        </p:txBody>
      </p:sp>
      <p:sp>
        <p:nvSpPr>
          <p:cNvPr id="27" name="Номер слайда 5">
            <a:extLst>
              <a:ext uri="{FF2B5EF4-FFF2-40B4-BE49-F238E27FC236}">
                <a16:creationId xmlns="" xmlns:a16="http://schemas.microsoft.com/office/drawing/2014/main" id="{C24FE381-D866-4C7F-95D5-4CF34B3AD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0030" y="6356350"/>
            <a:ext cx="783770" cy="365125"/>
          </a:xfrm>
        </p:spPr>
        <p:txBody>
          <a:bodyPr rtlCol="0"/>
          <a:lstStyle>
            <a:lvl1pPr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2875829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чее содержимое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1C4A94B9-9E00-4DD6-BCD4-604645044CAD}"/>
              </a:ext>
            </a:extLst>
          </p:cNvPr>
          <p:cNvSpPr/>
          <p:nvPr userDrawn="1"/>
        </p:nvSpPr>
        <p:spPr>
          <a:xfrm>
            <a:off x="5017194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5839AA0F-90FD-444F-B618-EE6F4C1F122A}"/>
              </a:ext>
            </a:extLst>
          </p:cNvPr>
          <p:cNvSpPr/>
          <p:nvPr userDrawn="1"/>
        </p:nvSpPr>
        <p:spPr>
          <a:xfrm>
            <a:off x="4300452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DF35D740-BF58-4DAE-A85B-5EF9B6EE3615}"/>
              </a:ext>
            </a:extLst>
          </p:cNvPr>
          <p:cNvSpPr/>
          <p:nvPr userDrawn="1"/>
        </p:nvSpPr>
        <p:spPr>
          <a:xfrm>
            <a:off x="5375565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C7B3B2E1-FF09-40A7-993A-BFF59632C25C}"/>
              </a:ext>
            </a:extLst>
          </p:cNvPr>
          <p:cNvSpPr/>
          <p:nvPr userDrawn="1"/>
        </p:nvSpPr>
        <p:spPr>
          <a:xfrm>
            <a:off x="3583710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109981C2-BC8B-44CC-9A8B-A5B381264380}"/>
              </a:ext>
            </a:extLst>
          </p:cNvPr>
          <p:cNvSpPr/>
          <p:nvPr userDrawn="1"/>
        </p:nvSpPr>
        <p:spPr>
          <a:xfrm>
            <a:off x="2866968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0FFAAD0A-E8F9-47F8-874E-433E4C9A92AC}"/>
              </a:ext>
            </a:extLst>
          </p:cNvPr>
          <p:cNvSpPr/>
          <p:nvPr userDrawn="1"/>
        </p:nvSpPr>
        <p:spPr>
          <a:xfrm>
            <a:off x="2150226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B871ABB2-3607-4850-A2E7-141BF30EA1E4}"/>
              </a:ext>
            </a:extLst>
          </p:cNvPr>
          <p:cNvSpPr/>
          <p:nvPr userDrawn="1"/>
        </p:nvSpPr>
        <p:spPr>
          <a:xfrm>
            <a:off x="3225339" y="0"/>
            <a:ext cx="36576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BAFBB6AA-DB66-48A4-BBD2-9B36C02E5371}"/>
              </a:ext>
            </a:extLst>
          </p:cNvPr>
          <p:cNvSpPr/>
          <p:nvPr userDrawn="1"/>
        </p:nvSpPr>
        <p:spPr>
          <a:xfrm>
            <a:off x="1791855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D09AC868-5C63-419B-8791-593862E707C6}"/>
              </a:ext>
            </a:extLst>
          </p:cNvPr>
          <p:cNvSpPr/>
          <p:nvPr userDrawn="1"/>
        </p:nvSpPr>
        <p:spPr>
          <a:xfrm>
            <a:off x="1433484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C136AF71-D03B-4190-8590-1688288FB9F2}"/>
              </a:ext>
            </a:extLst>
          </p:cNvPr>
          <p:cNvSpPr/>
          <p:nvPr userDrawn="1"/>
        </p:nvSpPr>
        <p:spPr>
          <a:xfrm>
            <a:off x="6092307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2DA6CEDE-A238-4C3A-B315-B3D3081EC7CC}"/>
              </a:ext>
            </a:extLst>
          </p:cNvPr>
          <p:cNvSpPr/>
          <p:nvPr userDrawn="1"/>
        </p:nvSpPr>
        <p:spPr>
          <a:xfrm>
            <a:off x="358371" y="0"/>
            <a:ext cx="36576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24ACE100-6140-4208-8CE9-DFE45B35007E}"/>
              </a:ext>
            </a:extLst>
          </p:cNvPr>
          <p:cNvSpPr/>
          <p:nvPr userDrawn="1"/>
        </p:nvSpPr>
        <p:spPr>
          <a:xfrm>
            <a:off x="4658823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F675F84B-6DC9-4492-A492-95E4ABEF1B78}"/>
              </a:ext>
            </a:extLst>
          </p:cNvPr>
          <p:cNvSpPr/>
          <p:nvPr userDrawn="1"/>
        </p:nvSpPr>
        <p:spPr>
          <a:xfrm>
            <a:off x="1075113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DA788D4C-E960-45E8-ABC4-72FC2128647B}"/>
              </a:ext>
            </a:extLst>
          </p:cNvPr>
          <p:cNvSpPr/>
          <p:nvPr userDrawn="1"/>
        </p:nvSpPr>
        <p:spPr>
          <a:xfrm>
            <a:off x="2508597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728D71AB-A26E-43A9-B413-A59CFBCDD9B1}"/>
              </a:ext>
            </a:extLst>
          </p:cNvPr>
          <p:cNvSpPr/>
          <p:nvPr userDrawn="1"/>
        </p:nvSpPr>
        <p:spPr>
          <a:xfrm>
            <a:off x="716742" y="0"/>
            <a:ext cx="365760" cy="3657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171E9C91-A1C1-432A-9523-A511B304162F}"/>
              </a:ext>
            </a:extLst>
          </p:cNvPr>
          <p:cNvSpPr/>
          <p:nvPr userDrawn="1"/>
        </p:nvSpPr>
        <p:spPr>
          <a:xfrm>
            <a:off x="0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A1D3C8E1-8F58-4916-9097-718454DAC9FC}"/>
              </a:ext>
            </a:extLst>
          </p:cNvPr>
          <p:cNvSpPr/>
          <p:nvPr userDrawn="1"/>
        </p:nvSpPr>
        <p:spPr>
          <a:xfrm>
            <a:off x="5733936" y="0"/>
            <a:ext cx="36576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F1465436-7CD8-4713-84B2-BE392283D713}"/>
              </a:ext>
            </a:extLst>
          </p:cNvPr>
          <p:cNvSpPr/>
          <p:nvPr userDrawn="1"/>
        </p:nvSpPr>
        <p:spPr>
          <a:xfrm>
            <a:off x="3942081" y="0"/>
            <a:ext cx="365760" cy="3657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5" name="Прямоугольник 44">
            <a:extLst>
              <a:ext uri="{FF2B5EF4-FFF2-40B4-BE49-F238E27FC236}">
                <a16:creationId xmlns="" xmlns:a16="http://schemas.microsoft.com/office/drawing/2014/main" id="{054BFDB3-CC2F-4666-9557-90812A8E5147}"/>
              </a:ext>
            </a:extLst>
          </p:cNvPr>
          <p:cNvSpPr/>
          <p:nvPr userDrawn="1"/>
        </p:nvSpPr>
        <p:spPr>
          <a:xfrm>
            <a:off x="11467872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7" name="Прямоугольник 46">
            <a:extLst>
              <a:ext uri="{FF2B5EF4-FFF2-40B4-BE49-F238E27FC236}">
                <a16:creationId xmlns="" xmlns:a16="http://schemas.microsoft.com/office/drawing/2014/main" id="{6DD356C3-53D1-4AF1-B3FD-AEEFF75FDB5C}"/>
              </a:ext>
            </a:extLst>
          </p:cNvPr>
          <p:cNvSpPr/>
          <p:nvPr userDrawn="1"/>
        </p:nvSpPr>
        <p:spPr>
          <a:xfrm>
            <a:off x="10751130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9" name="Прямоугольник 48">
            <a:extLst>
              <a:ext uri="{FF2B5EF4-FFF2-40B4-BE49-F238E27FC236}">
                <a16:creationId xmlns="" xmlns:a16="http://schemas.microsoft.com/office/drawing/2014/main" id="{08C89E7C-AF7A-4E82-B01B-1A945C7BBF79}"/>
              </a:ext>
            </a:extLst>
          </p:cNvPr>
          <p:cNvSpPr/>
          <p:nvPr userDrawn="1"/>
        </p:nvSpPr>
        <p:spPr>
          <a:xfrm>
            <a:off x="11826240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1" name="Прямоугольник 50">
            <a:extLst>
              <a:ext uri="{FF2B5EF4-FFF2-40B4-BE49-F238E27FC236}">
                <a16:creationId xmlns="" xmlns:a16="http://schemas.microsoft.com/office/drawing/2014/main" id="{4605B19F-DE4A-4705-A964-0579015AED0E}"/>
              </a:ext>
            </a:extLst>
          </p:cNvPr>
          <p:cNvSpPr/>
          <p:nvPr userDrawn="1"/>
        </p:nvSpPr>
        <p:spPr>
          <a:xfrm>
            <a:off x="10034388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3" name="Прямоугольник 52">
            <a:extLst>
              <a:ext uri="{FF2B5EF4-FFF2-40B4-BE49-F238E27FC236}">
                <a16:creationId xmlns="" xmlns:a16="http://schemas.microsoft.com/office/drawing/2014/main" id="{4D299157-3482-4535-BECD-566EFFF308AD}"/>
              </a:ext>
            </a:extLst>
          </p:cNvPr>
          <p:cNvSpPr/>
          <p:nvPr userDrawn="1"/>
        </p:nvSpPr>
        <p:spPr>
          <a:xfrm>
            <a:off x="9317646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5" name="Прямоугольник 54">
            <a:extLst>
              <a:ext uri="{FF2B5EF4-FFF2-40B4-BE49-F238E27FC236}">
                <a16:creationId xmlns="" xmlns:a16="http://schemas.microsoft.com/office/drawing/2014/main" id="{EC8CCBF5-CCDC-43C9-B57D-B9DAE23B58BE}"/>
              </a:ext>
            </a:extLst>
          </p:cNvPr>
          <p:cNvSpPr/>
          <p:nvPr userDrawn="1"/>
        </p:nvSpPr>
        <p:spPr>
          <a:xfrm>
            <a:off x="8600904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7" name="Прямоугольник 56">
            <a:extLst>
              <a:ext uri="{FF2B5EF4-FFF2-40B4-BE49-F238E27FC236}">
                <a16:creationId xmlns="" xmlns:a16="http://schemas.microsoft.com/office/drawing/2014/main" id="{F412D896-790A-420A-BBFB-AFDB7BD9B603}"/>
              </a:ext>
            </a:extLst>
          </p:cNvPr>
          <p:cNvSpPr/>
          <p:nvPr userDrawn="1"/>
        </p:nvSpPr>
        <p:spPr>
          <a:xfrm>
            <a:off x="9676017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9" name="Прямоугольник 58">
            <a:extLst>
              <a:ext uri="{FF2B5EF4-FFF2-40B4-BE49-F238E27FC236}">
                <a16:creationId xmlns="" xmlns:a16="http://schemas.microsoft.com/office/drawing/2014/main" id="{95941E70-EE67-4F80-B753-2F6426D0A9DA}"/>
              </a:ext>
            </a:extLst>
          </p:cNvPr>
          <p:cNvSpPr/>
          <p:nvPr userDrawn="1"/>
        </p:nvSpPr>
        <p:spPr>
          <a:xfrm>
            <a:off x="8242533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1" name="Прямоугольник 60">
            <a:extLst>
              <a:ext uri="{FF2B5EF4-FFF2-40B4-BE49-F238E27FC236}">
                <a16:creationId xmlns="" xmlns:a16="http://schemas.microsoft.com/office/drawing/2014/main" id="{6751E552-2222-4200-8E39-4DF2BEB677FD}"/>
              </a:ext>
            </a:extLst>
          </p:cNvPr>
          <p:cNvSpPr/>
          <p:nvPr userDrawn="1"/>
        </p:nvSpPr>
        <p:spPr>
          <a:xfrm>
            <a:off x="7884162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3" name="Прямоугольник 62">
            <a:extLst>
              <a:ext uri="{FF2B5EF4-FFF2-40B4-BE49-F238E27FC236}">
                <a16:creationId xmlns="" xmlns:a16="http://schemas.microsoft.com/office/drawing/2014/main" id="{B43002CA-9883-43A9-B000-00F9F7A14D27}"/>
              </a:ext>
            </a:extLst>
          </p:cNvPr>
          <p:cNvSpPr/>
          <p:nvPr userDrawn="1"/>
        </p:nvSpPr>
        <p:spPr>
          <a:xfrm>
            <a:off x="6809049" y="0"/>
            <a:ext cx="36576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5" name="Прямоугольник 64">
            <a:extLst>
              <a:ext uri="{FF2B5EF4-FFF2-40B4-BE49-F238E27FC236}">
                <a16:creationId xmlns="" xmlns:a16="http://schemas.microsoft.com/office/drawing/2014/main" id="{861A1E0B-5D8C-42BB-8493-4A6E267A7C73}"/>
              </a:ext>
            </a:extLst>
          </p:cNvPr>
          <p:cNvSpPr/>
          <p:nvPr userDrawn="1"/>
        </p:nvSpPr>
        <p:spPr>
          <a:xfrm>
            <a:off x="11109501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7" name="Прямоугольник 66">
            <a:extLst>
              <a:ext uri="{FF2B5EF4-FFF2-40B4-BE49-F238E27FC236}">
                <a16:creationId xmlns="" xmlns:a16="http://schemas.microsoft.com/office/drawing/2014/main" id="{51E86EA3-C77E-4F5B-B2D8-06ACD07DECA4}"/>
              </a:ext>
            </a:extLst>
          </p:cNvPr>
          <p:cNvSpPr/>
          <p:nvPr userDrawn="1"/>
        </p:nvSpPr>
        <p:spPr>
          <a:xfrm>
            <a:off x="7525791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9" name="Прямоугольник 68">
            <a:extLst>
              <a:ext uri="{FF2B5EF4-FFF2-40B4-BE49-F238E27FC236}">
                <a16:creationId xmlns="" xmlns:a16="http://schemas.microsoft.com/office/drawing/2014/main" id="{5DD0E5EA-DA68-48FA-984B-26F2185EF431}"/>
              </a:ext>
            </a:extLst>
          </p:cNvPr>
          <p:cNvSpPr/>
          <p:nvPr userDrawn="1"/>
        </p:nvSpPr>
        <p:spPr>
          <a:xfrm>
            <a:off x="8959275" y="0"/>
            <a:ext cx="36576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1" name="Прямоугольник 70">
            <a:extLst>
              <a:ext uri="{FF2B5EF4-FFF2-40B4-BE49-F238E27FC236}">
                <a16:creationId xmlns="" xmlns:a16="http://schemas.microsoft.com/office/drawing/2014/main" id="{B1E5F851-80EC-44A1-B97A-D40F00A63A11}"/>
              </a:ext>
            </a:extLst>
          </p:cNvPr>
          <p:cNvSpPr/>
          <p:nvPr userDrawn="1"/>
        </p:nvSpPr>
        <p:spPr>
          <a:xfrm>
            <a:off x="7167420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3" name="Прямоугольник 72">
            <a:extLst>
              <a:ext uri="{FF2B5EF4-FFF2-40B4-BE49-F238E27FC236}">
                <a16:creationId xmlns="" xmlns:a16="http://schemas.microsoft.com/office/drawing/2014/main" id="{006D6FCB-D2DE-4100-B034-4F158AA21763}"/>
              </a:ext>
            </a:extLst>
          </p:cNvPr>
          <p:cNvSpPr/>
          <p:nvPr userDrawn="1"/>
        </p:nvSpPr>
        <p:spPr>
          <a:xfrm>
            <a:off x="6450678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5" name="Прямоугольник 74">
            <a:extLst>
              <a:ext uri="{FF2B5EF4-FFF2-40B4-BE49-F238E27FC236}">
                <a16:creationId xmlns="" xmlns:a16="http://schemas.microsoft.com/office/drawing/2014/main" id="{293C2CDE-BD78-4521-A433-7332BF3D57FA}"/>
              </a:ext>
            </a:extLst>
          </p:cNvPr>
          <p:cNvSpPr/>
          <p:nvPr userDrawn="1"/>
        </p:nvSpPr>
        <p:spPr>
          <a:xfrm>
            <a:off x="10392759" y="0"/>
            <a:ext cx="36576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6" name="Текст 2">
            <a:extLst>
              <a:ext uri="{FF2B5EF4-FFF2-40B4-BE49-F238E27FC236}">
                <a16:creationId xmlns="" xmlns:a16="http://schemas.microsoft.com/office/drawing/2014/main" id="{4BBE4B76-BA2D-4EA4-A178-30F57AC1DFD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43984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2800" kern="1200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78" name="Текст 4">
            <a:extLst>
              <a:ext uri="{FF2B5EF4-FFF2-40B4-BE49-F238E27FC236}">
                <a16:creationId xmlns="" xmlns:a16="http://schemas.microsoft.com/office/drawing/2014/main" id="{045FF175-F59F-4A69-B296-E046C778424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4398413"/>
            <a:ext cx="2342205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2800" kern="1200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80" name="Текст 2">
            <a:extLst>
              <a:ext uri="{FF2B5EF4-FFF2-40B4-BE49-F238E27FC236}">
                <a16:creationId xmlns="" xmlns:a16="http://schemas.microsoft.com/office/drawing/2014/main" id="{FBAA7D2D-B5F0-416A-A89F-1DC3E6A877E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43984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2800" kern="1200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82" name="Текст 2">
            <a:extLst>
              <a:ext uri="{FF2B5EF4-FFF2-40B4-BE49-F238E27FC236}">
                <a16:creationId xmlns="" xmlns:a16="http://schemas.microsoft.com/office/drawing/2014/main" id="{01187116-E25F-47A2-9BC5-532F3F42D31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4398057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2800" kern="1200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84" name="Текст 2">
            <a:extLst>
              <a:ext uri="{FF2B5EF4-FFF2-40B4-BE49-F238E27FC236}">
                <a16:creationId xmlns="" xmlns:a16="http://schemas.microsoft.com/office/drawing/2014/main" id="{B69B6CD5-B022-423C-A017-AD2D8FFA0665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5226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2000" kern="1200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86" name="Текст 2">
            <a:extLst>
              <a:ext uri="{FF2B5EF4-FFF2-40B4-BE49-F238E27FC236}">
                <a16:creationId xmlns="" xmlns:a16="http://schemas.microsoft.com/office/drawing/2014/main" id="{06A7180A-5FBF-4DE7-A668-E24E022DFA9E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5226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2000" kern="1200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87" name="Текст 2">
            <a:extLst>
              <a:ext uri="{FF2B5EF4-FFF2-40B4-BE49-F238E27FC236}">
                <a16:creationId xmlns="" xmlns:a16="http://schemas.microsoft.com/office/drawing/2014/main" id="{2EFABF40-7E40-4F8A-80D3-DB5903EEBDF1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5226454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2000" kern="1200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88" name="Текст 2">
            <a:extLst>
              <a:ext uri="{FF2B5EF4-FFF2-40B4-BE49-F238E27FC236}">
                <a16:creationId xmlns="" xmlns:a16="http://schemas.microsoft.com/office/drawing/2014/main" id="{FFD10C91-B253-496D-889A-D48B1A0AA556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3562665" y="5226454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2000" kern="1200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89" name="Заголовок 1">
            <a:extLst>
              <a:ext uri="{FF2B5EF4-FFF2-40B4-BE49-F238E27FC236}">
                <a16:creationId xmlns="" xmlns:a16="http://schemas.microsoft.com/office/drawing/2014/main" id="{9FDBCD91-EE94-4107-8814-059FE0E8F2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10476" y="629616"/>
            <a:ext cx="9371048" cy="1325563"/>
          </a:xfrm>
        </p:spPr>
        <p:txBody>
          <a:bodyPr rtlCol="0" anchor="ctr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 </a:t>
            </a:r>
          </a:p>
        </p:txBody>
      </p:sp>
      <p:sp>
        <p:nvSpPr>
          <p:cNvPr id="93" name="Дата 3">
            <a:extLst>
              <a:ext uri="{FF2B5EF4-FFF2-40B4-BE49-F238E27FC236}">
                <a16:creationId xmlns="" xmlns:a16="http://schemas.microsoft.com/office/drawing/2014/main" id="{3EDC5EF0-E937-47AD-8F93-11A7E03197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ru-RU" noProof="0"/>
              <a:t>13.07.20XX г.</a:t>
            </a:r>
          </a:p>
        </p:txBody>
      </p:sp>
      <p:sp>
        <p:nvSpPr>
          <p:cNvPr id="94" name="Нижний колонтитул 4">
            <a:extLst>
              <a:ext uri="{FF2B5EF4-FFF2-40B4-BE49-F238E27FC236}">
                <a16:creationId xmlns="" xmlns:a16="http://schemas.microsoft.com/office/drawing/2014/main" id="{4CB9AE8E-EB22-4097-951C-4A6E38B2D472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ru-RU" noProof="0"/>
              <a:t>Презентация конференции</a:t>
            </a:r>
          </a:p>
        </p:txBody>
      </p:sp>
      <p:sp>
        <p:nvSpPr>
          <p:cNvPr id="95" name="Номер слайда 5">
            <a:extLst>
              <a:ext uri="{FF2B5EF4-FFF2-40B4-BE49-F238E27FC236}">
                <a16:creationId xmlns="" xmlns:a16="http://schemas.microsoft.com/office/drawing/2014/main" id="{D89D10F4-442B-4B78-B541-92469482EC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2988813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13.07.20XX г.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Презентация конференции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75" r:id="rId3"/>
    <p:sldLayoutId id="2147483676" r:id="rId4"/>
    <p:sldLayoutId id="2147483650" r:id="rId5"/>
    <p:sldLayoutId id="2147483682" r:id="rId6"/>
    <p:sldLayoutId id="2147483667" r:id="rId7"/>
    <p:sldLayoutId id="2147483668" r:id="rId8"/>
    <p:sldLayoutId id="2147483656" r:id="rId9"/>
    <p:sldLayoutId id="2147483677" r:id="rId10"/>
    <p:sldLayoutId id="2147483664" r:id="rId11"/>
    <p:sldLayoutId id="2147483678" r:id="rId12"/>
    <p:sldLayoutId id="2147483679" r:id="rId13"/>
    <p:sldLayoutId id="2147483680" r:id="rId14"/>
    <p:sldLayoutId id="2147483673" r:id="rId15"/>
    <p:sldLayoutId id="2147483681" r:id="rId16"/>
    <p:sldLayoutId id="2147483686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drive.google.com/drive/folders/14lpxc85pwdwVZkzgUPGo39EZ6urJY1jH?usp=drive_link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mailto:mdou98@norcom.r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hyperlink" Target="mailto:79509674333@yandex.ru" TargetMode="External"/><Relationship Id="rId5" Type="http://schemas.openxmlformats.org/officeDocument/2006/relationships/hyperlink" Target="mailto:ananeva_1983@internet.ru" TargetMode="External"/><Relationship Id="rId4" Type="http://schemas.openxmlformats.org/officeDocument/2006/relationships/image" Target="../media/image3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mailto:Lena-karapuz@mail.ru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hyperlink" Target="mailto:mdou99@norcom.ru" TargetMode="External"/><Relationship Id="rId5" Type="http://schemas.openxmlformats.org/officeDocument/2006/relationships/hyperlink" Target="mailto:kovtunova3988@yandex.ru" TargetMode="External"/><Relationship Id="rId4" Type="http://schemas.openxmlformats.org/officeDocument/2006/relationships/image" Target="../media/image3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hyperlink" Target="mailto:olgapetrova1995@yandex.ru" TargetMode="External"/><Relationship Id="rId5" Type="http://schemas.openxmlformats.org/officeDocument/2006/relationships/hyperlink" Target="mailto:busurina_tatyana@mail.ru" TargetMode="External"/><Relationship Id="rId4" Type="http://schemas.openxmlformats.org/officeDocument/2006/relationships/image" Target="../media/image3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Profile\Рабочий стол\Литвяк  2022-2023\1. ГМО 2022-2023\ГМО 2023 - апрель готовлюсь\7fc9fed0-40fe-44ec-a51e-da2b961b09f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92195" y="0"/>
            <a:ext cx="2640431" cy="2207741"/>
          </a:xfrm>
          <a:prstGeom prst="rect">
            <a:avLst/>
          </a:prstGeom>
          <a:noFill/>
        </p:spPr>
      </p:pic>
      <p:pic>
        <p:nvPicPr>
          <p:cNvPr id="1030" name="Picture 6" descr="D:\UserProfile\Рабочий стол\Литвяк  2022-2023\1. ГМО 2022-2023\ГМО 2023 - апрель готовлюсь\WhatsApp Image 2023-04-04 at 22.44.30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2397" y="2592196"/>
            <a:ext cx="2069287" cy="1711355"/>
          </a:xfrm>
          <a:prstGeom prst="rect">
            <a:avLst/>
          </a:prstGeom>
          <a:noFill/>
        </p:spPr>
      </p:pic>
      <p:pic>
        <p:nvPicPr>
          <p:cNvPr id="1031" name="Picture 7" descr="D:\UserProfile\Рабочий стол\Литвяк  2022-2023\1. ГМО 2022-2023\ГМО 2023 - апрель готовлюсь\WhatsApp Image 2023-04-04 at 22.45.36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5142452"/>
            <a:ext cx="2885239" cy="1715548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5561901" y="486560"/>
            <a:ext cx="5061357" cy="39637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4" name="Заголовок 1"/>
          <p:cNvSpPr>
            <a:spLocks noGrp="1"/>
          </p:cNvSpPr>
          <p:nvPr>
            <p:ph type="ctrTitle"/>
          </p:nvPr>
        </p:nvSpPr>
        <p:spPr>
          <a:xfrm>
            <a:off x="5738069" y="1023456"/>
            <a:ext cx="4822306" cy="2082783"/>
          </a:xfrm>
        </p:spPr>
        <p:txBody>
          <a:bodyPr>
            <a:normAutofit fontScale="90000"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900" b="1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  <a:ea typeface="Microsoft YaHei" charset="-122"/>
                <a:cs typeface="Times New Roman" pitchFamily="18" charset="0"/>
              </a:rPr>
              <a:t>Организация деятельности ГМО</a:t>
            </a:r>
            <a:br>
              <a:rPr lang="ru-RU" sz="3900" b="1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  <a:ea typeface="Microsoft YaHei" charset="-122"/>
                <a:cs typeface="Times New Roman" pitchFamily="18" charset="0"/>
              </a:rPr>
            </a:br>
            <a:r>
              <a:rPr lang="ru-RU" sz="3900" b="1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  <a:ea typeface="Microsoft YaHei" charset="-122"/>
                <a:cs typeface="Times New Roman" pitchFamily="18" charset="0"/>
              </a:rPr>
              <a:t> в 2023-2024</a:t>
            </a:r>
            <a:br>
              <a:rPr lang="ru-RU" sz="3900" b="1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  <a:ea typeface="Microsoft YaHei" charset="-122"/>
                <a:cs typeface="Times New Roman" pitchFamily="18" charset="0"/>
              </a:rPr>
            </a:br>
            <a:r>
              <a:rPr lang="ru-RU" sz="3900" b="1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  <a:ea typeface="Microsoft YaHei" charset="-122"/>
                <a:cs typeface="Times New Roman" pitchFamily="18" charset="0"/>
              </a:rPr>
              <a:t> учебном году</a:t>
            </a:r>
            <a:endParaRPr lang="ru-RU" sz="5400" b="0" i="0" baseline="0" dirty="0">
              <a:solidFill>
                <a:srgbClr val="374C81"/>
              </a:solidFill>
              <a:latin typeface="Bookman Old Style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237990" y="3263317"/>
            <a:ext cx="3481430" cy="18036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>
                <a:solidFill>
                  <a:srgbClr val="374C81"/>
                </a:solidFill>
                <a:latin typeface="Bookman Old Style" pitchFamily="18" charset="0"/>
                <a:cs typeface="Times New Roman" pitchFamily="18" charset="0"/>
              </a:rPr>
              <a:t>октябрь 2023</a:t>
            </a:r>
          </a:p>
          <a:p>
            <a:pPr algn="r"/>
            <a:r>
              <a:rPr lang="ru-RU" b="1" dirty="0" smtClean="0">
                <a:solidFill>
                  <a:srgbClr val="374C81"/>
                </a:solidFill>
                <a:latin typeface="Bookman Old Style" pitchFamily="18" charset="0"/>
                <a:cs typeface="Times New Roman" pitchFamily="18" charset="0"/>
              </a:rPr>
              <a:t>МБУ «Методический центр»</a:t>
            </a:r>
            <a:endParaRPr lang="ru-RU" b="1" dirty="0">
              <a:solidFill>
                <a:srgbClr val="374C81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5486400" y="4756558"/>
            <a:ext cx="3737353" cy="893427"/>
          </a:xfrm>
          <a:solidFill>
            <a:schemeClr val="accent6">
              <a:lumMod val="75000"/>
            </a:schemeClr>
          </a:solidFill>
        </p:spPr>
        <p:txBody>
          <a:bodyPr>
            <a:normAutofit fontScale="85000" lnSpcReduction="20000"/>
          </a:bodyPr>
          <a:lstStyle/>
          <a:p>
            <a:pPr algn="ctr"/>
            <a:r>
              <a:rPr lang="ru-RU" b="1" dirty="0" smtClean="0">
                <a:solidFill>
                  <a:srgbClr val="374C81"/>
                </a:solidFill>
                <a:latin typeface="Bookman Old Style" pitchFamily="18" charset="0"/>
                <a:cs typeface="Times New Roman" pitchFamily="18" charset="0"/>
              </a:rPr>
              <a:t>Методист по дошкольному образованию </a:t>
            </a:r>
          </a:p>
          <a:p>
            <a:pPr algn="ctr"/>
            <a:r>
              <a:rPr lang="ru-RU" b="1" dirty="0" smtClean="0">
                <a:solidFill>
                  <a:srgbClr val="374C81"/>
                </a:solidFill>
                <a:latin typeface="Bookman Old Style" pitchFamily="18" charset="0"/>
                <a:cs typeface="Times New Roman" pitchFamily="18" charset="0"/>
              </a:rPr>
              <a:t>Литвяк Светлана Викторовна </a:t>
            </a:r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1032" name="Picture 8" descr="D:\UserProfile\Загрузки\WhatsApp Image 2023-10-10 at 16.30.40.jpe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441137" y="4991450"/>
            <a:ext cx="1667757" cy="1866550"/>
          </a:xfrm>
          <a:prstGeom prst="rect">
            <a:avLst/>
          </a:prstGeom>
          <a:noFill/>
        </p:spPr>
      </p:pic>
      <p:pic>
        <p:nvPicPr>
          <p:cNvPr id="1033" name="Picture 9" descr="D:\UserProfile\Загрузки\WhatsApp Image 2023-10-10 at 16.30.39.jpe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0"/>
            <a:ext cx="1823778" cy="1858861"/>
          </a:xfrm>
          <a:prstGeom prst="rect">
            <a:avLst/>
          </a:prstGeom>
          <a:noFill/>
        </p:spPr>
      </p:pic>
      <p:pic>
        <p:nvPicPr>
          <p:cNvPr id="2" name="Picture 2" descr="D:\UserProfile\Рабочий стол\2024\на сайт\WhatsApp Image 2023-10-12 at 10.21.54.jpe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103926" y="2655675"/>
            <a:ext cx="1554758" cy="20730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4242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2898950" y="5608656"/>
            <a:ext cx="7405635" cy="103498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645689" y="120580"/>
            <a:ext cx="7405635" cy="103498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37E1C88-627C-4655-A4FB-0BB02EDB0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254005" y="2766220"/>
            <a:ext cx="6858002" cy="1325563"/>
          </a:xfrm>
        </p:spPr>
        <p:txBody>
          <a:bodyPr rtlCol="0">
            <a:normAutofit fontScale="90000"/>
          </a:bodyPr>
          <a:lstStyle/>
          <a:p>
            <a:pPr lvl="0"/>
            <a:r>
              <a:rPr lang="ru-RU" sz="4000" dirty="0" smtClean="0">
                <a:latin typeface="Bookman Old Style" pitchFamily="18" charset="0"/>
              </a:rPr>
              <a:t>Задачи ГМО</a:t>
            </a:r>
            <a:br>
              <a:rPr lang="ru-RU" sz="4000" dirty="0" smtClean="0">
                <a:latin typeface="Bookman Old Style" pitchFamily="18" charset="0"/>
              </a:rPr>
            </a:br>
            <a:r>
              <a:rPr lang="ru-RU" sz="4000" dirty="0" smtClean="0">
                <a:latin typeface="Bookman Old Style" pitchFamily="18" charset="0"/>
              </a:rPr>
              <a:t>на 2023-2024 учебный год:</a:t>
            </a:r>
            <a:br>
              <a:rPr lang="ru-RU" sz="4000" dirty="0" smtClean="0">
                <a:latin typeface="Bookman Old Style" pitchFamily="18" charset="0"/>
              </a:rPr>
            </a:br>
            <a:endParaRPr lang="ru-RU" dirty="0"/>
          </a:p>
        </p:txBody>
      </p:sp>
      <p:sp>
        <p:nvSpPr>
          <p:cNvPr id="66" name="Номер слайда 65">
            <a:extLst>
              <a:ext uri="{FF2B5EF4-FFF2-40B4-BE49-F238E27FC236}">
                <a16:creationId xmlns="" xmlns:a16="http://schemas.microsoft.com/office/drawing/2014/main" id="{86A68C5A-097F-4E40-B09F-300C3632E4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10</a:t>
            </a:fld>
            <a:endParaRPr lang="ru-RU"/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3205426" y="404639"/>
            <a:ext cx="8119068" cy="9495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48966" y="417035"/>
            <a:ext cx="8487509" cy="5881610"/>
          </a:xfrm>
          <a:prstGeom prst="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33400" indent="-53340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u="sng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Совершенствование профессионального мастерства</a:t>
            </a:r>
          </a:p>
          <a:p>
            <a:pPr marL="533400" indent="-53340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u="sng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педагогических работников</a:t>
            </a:r>
            <a:r>
              <a:rPr lang="en-US" sz="2000" b="1" u="sng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000" b="1" u="sng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через</a:t>
            </a:r>
            <a:r>
              <a:rPr lang="en-US" sz="2000" b="1" u="sng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:</a:t>
            </a:r>
            <a:endParaRPr lang="ru-RU" sz="2000" b="1" u="sng" dirty="0" smtClean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  <a:p>
            <a:pPr marL="533400" indent="-533400" algn="ctr">
              <a:lnSpc>
                <a:spcPct val="90000"/>
              </a:lnSpc>
              <a:buFont typeface="Wingdings" pitchFamily="2" charset="2"/>
              <a:buNone/>
            </a:pPr>
            <a:endParaRPr lang="en-US" sz="2000" b="1" u="sng" dirty="0" smtClean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  <a:p>
            <a:pPr marL="533400" indent="-533400"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2000" dirty="0" smtClean="0">
                <a:solidFill>
                  <a:srgbClr val="000066"/>
                </a:solidFill>
                <a:latin typeface="Bookman Old Style" pitchFamily="18" charset="0"/>
              </a:rPr>
              <a:t> - </a:t>
            </a:r>
            <a:r>
              <a:rPr lang="ru-RU" sz="2000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повышение уровня профессиональной компетентности педагогов по реализации ФГОС ФОП ДО и ФАОП ДО через организацию просмотра эффективных образовательных практик, а также разнообразных форм взаимодействия на уровне педагогического сообщества</a:t>
            </a:r>
            <a:r>
              <a:rPr lang="en-US" sz="2000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;</a:t>
            </a:r>
            <a:endParaRPr lang="ru-RU" sz="2000" dirty="0" smtClean="0">
              <a:solidFill>
                <a:schemeClr val="tx1"/>
              </a:solidFill>
              <a:latin typeface="Bookman Old Style" pitchFamily="18" charset="0"/>
              <a:cs typeface="Times New Roman" pitchFamily="18" charset="0"/>
            </a:endParaRPr>
          </a:p>
          <a:p>
            <a:pPr marL="533400" indent="-533400" algn="just">
              <a:lnSpc>
                <a:spcPct val="90000"/>
              </a:lnSpc>
              <a:buFont typeface="Wingdings" pitchFamily="2" charset="2"/>
              <a:buNone/>
            </a:pPr>
            <a:endParaRPr lang="ru-RU" sz="2000" dirty="0" smtClean="0">
              <a:solidFill>
                <a:schemeClr val="tx1"/>
              </a:solidFill>
              <a:latin typeface="Bookman Old Style" pitchFamily="18" charset="0"/>
              <a:cs typeface="Times New Roman" pitchFamily="18" charset="0"/>
            </a:endParaRPr>
          </a:p>
          <a:p>
            <a:pPr marL="533400" indent="-533400" algn="just">
              <a:lnSpc>
                <a:spcPct val="90000"/>
              </a:lnSpc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оказание методической и практической помощи молодому педагогу в становлении профессионального мастерства</a:t>
            </a:r>
            <a:r>
              <a:rPr lang="en-US" sz="2000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;</a:t>
            </a:r>
            <a:endParaRPr lang="ru-RU" sz="2000" dirty="0" smtClean="0">
              <a:solidFill>
                <a:schemeClr val="tx1"/>
              </a:solidFill>
              <a:latin typeface="Bookman Old Style" pitchFamily="18" charset="0"/>
              <a:cs typeface="Times New Roman" pitchFamily="18" charset="0"/>
            </a:endParaRPr>
          </a:p>
          <a:p>
            <a:pPr marL="533400" indent="-533400" algn="just">
              <a:lnSpc>
                <a:spcPct val="90000"/>
              </a:lnSpc>
            </a:pPr>
            <a:endParaRPr lang="ru-RU" sz="2000" dirty="0" smtClean="0">
              <a:solidFill>
                <a:schemeClr val="tx1"/>
              </a:solidFill>
              <a:latin typeface="Bookman Old Style" pitchFamily="18" charset="0"/>
              <a:cs typeface="Times New Roman" pitchFamily="18" charset="0"/>
            </a:endParaRPr>
          </a:p>
          <a:p>
            <a:pPr marL="533400" indent="-533400" algn="just">
              <a:lnSpc>
                <a:spcPct val="90000"/>
              </a:lnSpc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изучение и обобщение  педагогического опыта направленного на практическую реализацию требований ФГОС ДО, а также создание банка новых методических продуктов ГМО.</a:t>
            </a:r>
            <a:r>
              <a:rPr lang="ru-RU" sz="2000" b="1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 </a:t>
            </a:r>
          </a:p>
          <a:p>
            <a:pPr marL="533400" indent="-533400" algn="just">
              <a:lnSpc>
                <a:spcPct val="90000"/>
              </a:lnSpc>
              <a:buFontTx/>
              <a:buChar char="-"/>
            </a:pPr>
            <a:endParaRPr lang="ru-RU" sz="2000" b="1" dirty="0" smtClean="0">
              <a:solidFill>
                <a:schemeClr val="tx1"/>
              </a:solidFill>
              <a:latin typeface="Bookman Old Style" pitchFamily="18" charset="0"/>
              <a:cs typeface="Times New Roman" pitchFamily="18" charset="0"/>
            </a:endParaRPr>
          </a:p>
          <a:p>
            <a:pPr marL="533400" indent="-533400" algn="just">
              <a:lnSpc>
                <a:spcPct val="90000"/>
              </a:lnSpc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совершенствование  педагогических  компетенций у педагогов   в соответствии с требованиями  профессионального  стандарта  </a:t>
            </a:r>
            <a:r>
              <a:rPr lang="ru-RU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педагога.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endParaRPr lang="ru-RU" dirty="0" smtClean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6372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2898950" y="5608656"/>
            <a:ext cx="7405635" cy="103498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645689" y="120580"/>
            <a:ext cx="7405635" cy="103498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37E1C88-627C-4655-A4FB-0BB02EDB0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254005" y="2766220"/>
            <a:ext cx="6858002" cy="1325563"/>
          </a:xfrm>
        </p:spPr>
        <p:txBody>
          <a:bodyPr rtlCol="0">
            <a:normAutofit fontScale="90000"/>
          </a:bodyPr>
          <a:lstStyle/>
          <a:p>
            <a:pPr lvl="0"/>
            <a:r>
              <a:rPr lang="ru-RU" sz="4000" dirty="0" smtClean="0">
                <a:latin typeface="Bookman Old Style" pitchFamily="18" charset="0"/>
              </a:rPr>
              <a:t>Направления работы ГМО:</a:t>
            </a:r>
            <a:br>
              <a:rPr lang="ru-RU" sz="4000" dirty="0" smtClean="0">
                <a:latin typeface="Bookman Old Style" pitchFamily="18" charset="0"/>
              </a:rPr>
            </a:br>
            <a:endParaRPr lang="ru-RU" dirty="0"/>
          </a:p>
        </p:txBody>
      </p:sp>
      <p:sp>
        <p:nvSpPr>
          <p:cNvPr id="66" name="Номер слайда 65">
            <a:extLst>
              <a:ext uri="{FF2B5EF4-FFF2-40B4-BE49-F238E27FC236}">
                <a16:creationId xmlns="" xmlns:a16="http://schemas.microsoft.com/office/drawing/2014/main" id="{86A68C5A-097F-4E40-B09F-300C3632E4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11</a:t>
            </a:fld>
            <a:endParaRPr lang="ru-RU"/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3205426" y="404639"/>
            <a:ext cx="8119068" cy="9495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736499" y="886935"/>
            <a:ext cx="8959781" cy="4785360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sz="2600" b="1" dirty="0" smtClean="0">
              <a:latin typeface="Bookman Old Style" pitchFamily="18" charset="0"/>
            </a:endParaRPr>
          </a:p>
          <a:p>
            <a:r>
              <a:rPr lang="ru-RU" sz="2600" b="1" dirty="0" smtClean="0">
                <a:latin typeface="Bookman Old Style" pitchFamily="18" charset="0"/>
              </a:rPr>
              <a:t> Учёт индивидуальных потребностей обучающихся в образовательной деятельности: комплексный подход</a:t>
            </a:r>
          </a:p>
          <a:p>
            <a:pPr>
              <a:buNone/>
            </a:pPr>
            <a:endParaRPr lang="ru-RU" sz="2600" b="1" dirty="0" smtClean="0">
              <a:latin typeface="Bookman Old Style" pitchFamily="18" charset="0"/>
            </a:endParaRPr>
          </a:p>
          <a:p>
            <a:r>
              <a:rPr lang="ru-RU" sz="2600" b="1" dirty="0" smtClean="0">
                <a:latin typeface="Bookman Old Style" pitchFamily="18" charset="0"/>
              </a:rPr>
              <a:t>Организация образовательного пространства с учётом индивидуальных потребностей обучающихся</a:t>
            </a:r>
          </a:p>
          <a:p>
            <a:pPr>
              <a:buNone/>
            </a:pPr>
            <a:endParaRPr lang="ru-RU" sz="2600" b="1" dirty="0" smtClean="0">
              <a:latin typeface="Bookman Old Style" pitchFamily="18" charset="0"/>
            </a:endParaRPr>
          </a:p>
          <a:p>
            <a:r>
              <a:rPr lang="ru-RU" sz="2600" b="1" dirty="0" smtClean="0">
                <a:latin typeface="Bookman Old Style" pitchFamily="18" charset="0"/>
              </a:rPr>
              <a:t> Организация образовательного пространства с учётом индивидуальных потребностей обучающихся с особыми образовательными потребностями (одаренные, ОВЗ, младший дошкольный возраст)</a:t>
            </a:r>
          </a:p>
          <a:p>
            <a:endParaRPr lang="ru-RU" sz="2600" b="1" dirty="0" smtClean="0">
              <a:latin typeface="Bookman Old Style" pitchFamily="18" charset="0"/>
            </a:endParaRPr>
          </a:p>
          <a:p>
            <a:r>
              <a:rPr lang="ru-RU" sz="2600" b="1" dirty="0" smtClean="0">
                <a:latin typeface="Bookman Old Style" pitchFamily="18" charset="0"/>
              </a:rPr>
              <a:t>Обучение детей, для которых русский язык не является родным (дети с миграционной историей)  </a:t>
            </a:r>
          </a:p>
          <a:p>
            <a:pPr>
              <a:buNone/>
            </a:pPr>
            <a:endParaRPr lang="ru-RU" sz="2600" b="1" dirty="0" smtClean="0">
              <a:latin typeface="Bookman Old Style" pitchFamily="18" charset="0"/>
            </a:endParaRPr>
          </a:p>
          <a:p>
            <a:r>
              <a:rPr lang="ru-RU" sz="2600" b="1" dirty="0" smtClean="0">
                <a:latin typeface="Bookman Old Style" pitchFamily="18" charset="0"/>
              </a:rPr>
              <a:t> Личностно-ориентированный подход как важное условие эффективности процесса обучения</a:t>
            </a:r>
          </a:p>
          <a:p>
            <a:pPr marL="461962" indent="-457200" eaLnBrk="1" hangingPunct="1">
              <a:buClr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dirty="0" smtClean="0"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marL="461962" indent="-457200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dirty="0" smtClean="0"/>
          </a:p>
          <a:p>
            <a:pPr marL="461962" indent="-457200">
              <a:buFont typeface="+mj-lt"/>
              <a:buAutoNum type="arabicPeriod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dirty="0" smtClean="0"/>
          </a:p>
          <a:p>
            <a:pPr marL="461962" indent="-457200">
              <a:buFont typeface="+mj-lt"/>
              <a:buAutoNum type="arabicPeriod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1346372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9547609" y="232786"/>
            <a:ext cx="2280976" cy="68328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137301" y="495719"/>
            <a:ext cx="2411604" cy="62132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38468" y="148280"/>
            <a:ext cx="2631824" cy="197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D:\UserProfile\Рабочий стол\2024\ГМО 2024\создаем программу на гмо ОКТЯБРЬ 2023\3662ea89-c6d7-4297-a0e3-9aac77fc339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1721" y="733168"/>
            <a:ext cx="2012220" cy="224893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24" name="Прямоугольник 23"/>
          <p:cNvSpPr/>
          <p:nvPr/>
        </p:nvSpPr>
        <p:spPr>
          <a:xfrm>
            <a:off x="1634532" y="2781945"/>
            <a:ext cx="2431701" cy="1075173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58105" y="5942242"/>
            <a:ext cx="2411604" cy="47503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23568" y="5434981"/>
            <a:ext cx="2280976" cy="68328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Номер слайда 25">
            <a:extLst>
              <a:ext uri="{FF2B5EF4-FFF2-40B4-BE49-F238E27FC236}">
                <a16:creationId xmlns="" xmlns:a16="http://schemas.microsoft.com/office/drawing/2014/main" id="{D9D7223C-05DC-44D0-899D-45F203655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0030" y="6356350"/>
            <a:ext cx="78377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12</a:t>
            </a:fld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292361" y="1627445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Bookman Old Style" pitchFamily="18" charset="0"/>
              </a:rPr>
              <a:t>Представить  свой опыт можно  в виде</a:t>
            </a:r>
            <a:r>
              <a:rPr lang="en-US" sz="2400" b="1" dirty="0" smtClean="0">
                <a:solidFill>
                  <a:schemeClr val="bg1"/>
                </a:solidFill>
                <a:latin typeface="Bookman Old Style" pitchFamily="18" charset="0"/>
              </a:rPr>
              <a:t>:</a:t>
            </a:r>
            <a:endParaRPr lang="ru-RU" sz="2400" b="1" dirty="0" smtClean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34858" y="3269959"/>
            <a:ext cx="3046412" cy="92333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lvl="0"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«Методической копилки» </a:t>
            </a:r>
          </a:p>
          <a:p>
            <a:pPr lvl="0"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(выставка)</a:t>
            </a:r>
            <a:endParaRPr lang="ru-RU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872845" y="2276902"/>
            <a:ext cx="4076601" cy="1477328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Демонстрации опыта на основе  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видеофрагмента образовательной деятельности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11892" y="4364378"/>
            <a:ext cx="4974651" cy="1384995"/>
          </a:xfrm>
          <a:prstGeom prst="rect">
            <a:avLst/>
          </a:prstGeom>
          <a:solidFill>
            <a:schemeClr val="accent6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latin typeface="Bookman Old Style" pitchFamily="18" charset="0"/>
              </a:rPr>
              <a:t>Презентации эффективного педагогического опыта в формате</a:t>
            </a:r>
            <a:endParaRPr lang="ru-RU" sz="1300" dirty="0" smtClean="0">
              <a:latin typeface="Bookman Old Style" pitchFamily="18" charset="0"/>
            </a:endParaRPr>
          </a:p>
          <a:p>
            <a:pPr algn="ctr"/>
            <a:r>
              <a:rPr lang="ru-RU" sz="1500" b="1" dirty="0" smtClean="0">
                <a:latin typeface="Bookman Old Style" pitchFamily="18" charset="0"/>
              </a:rPr>
              <a:t>видеоматериала: </a:t>
            </a:r>
          </a:p>
          <a:p>
            <a:pPr algn="ctr"/>
            <a:r>
              <a:rPr lang="ru-RU" sz="1300" b="1" dirty="0" err="1" smtClean="0">
                <a:latin typeface="Bookman Old Style" pitchFamily="18" charset="0"/>
              </a:rPr>
              <a:t>промо</a:t>
            </a:r>
            <a:r>
              <a:rPr lang="ru-RU" sz="1300" b="1" dirty="0" smtClean="0">
                <a:latin typeface="Bookman Old Style" pitchFamily="18" charset="0"/>
              </a:rPr>
              <a:t>- ролика,</a:t>
            </a:r>
          </a:p>
          <a:p>
            <a:pPr lvl="0" algn="ctr">
              <a:defRPr/>
            </a:pPr>
            <a:r>
              <a:rPr lang="ru-RU" sz="1300" b="1" dirty="0" smtClean="0">
                <a:latin typeface="Bookman Old Style" pitchFamily="18" charset="0"/>
              </a:rPr>
              <a:t> видеоролика, </a:t>
            </a:r>
            <a:r>
              <a:rPr lang="ru-RU" sz="1300" b="1" dirty="0" err="1" smtClean="0">
                <a:latin typeface="Bookman Old Style" pitchFamily="18" charset="0"/>
              </a:rPr>
              <a:t>фоторолика</a:t>
            </a:r>
            <a:r>
              <a:rPr lang="ru-RU" sz="1300" b="1" dirty="0" smtClean="0">
                <a:latin typeface="Bookman Old Style" pitchFamily="18" charset="0"/>
              </a:rPr>
              <a:t> </a:t>
            </a:r>
          </a:p>
          <a:p>
            <a:pPr lvl="0" algn="ctr">
              <a:defRPr/>
            </a:pPr>
            <a:r>
              <a:rPr lang="ru-RU" sz="1500" b="1" dirty="0" smtClean="0">
                <a:latin typeface="Bookman Old Style" pitchFamily="18" charset="0"/>
              </a:rPr>
              <a:t>презентации P</a:t>
            </a:r>
            <a:r>
              <a:rPr lang="en-US" sz="1500" b="1" dirty="0" err="1" smtClean="0">
                <a:latin typeface="Bookman Old Style" pitchFamily="18" charset="0"/>
              </a:rPr>
              <a:t>ower</a:t>
            </a:r>
            <a:r>
              <a:rPr lang="ru-RU" sz="1500" b="1" dirty="0" smtClean="0">
                <a:latin typeface="Bookman Old Style" pitchFamily="18" charset="0"/>
              </a:rPr>
              <a:t> P</a:t>
            </a:r>
            <a:r>
              <a:rPr lang="en-US" sz="1500" b="1" dirty="0" err="1" smtClean="0">
                <a:latin typeface="Bookman Old Style" pitchFamily="18" charset="0"/>
              </a:rPr>
              <a:t>oint</a:t>
            </a:r>
            <a:endParaRPr lang="ru-RU" sz="1500" b="1" dirty="0" smtClean="0">
              <a:latin typeface="Bookman Old Style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54810" y="4340642"/>
            <a:ext cx="2224215" cy="2225128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1208220" y="2726001"/>
            <a:ext cx="3046412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endParaRPr lang="ru-RU" sz="2000" b="1" dirty="0" smtClean="0">
              <a:solidFill>
                <a:srgbClr val="000000"/>
              </a:solidFill>
              <a:latin typeface="Bookman Old Style" pitchFamily="18" charset="0"/>
            </a:endParaRPr>
          </a:p>
          <a:p>
            <a:pPr lvl="0" algn="ctr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Bookman Old Style" pitchFamily="18" charset="0"/>
              </a:rPr>
              <a:t>«Стендовой презентации»</a:t>
            </a:r>
            <a:endParaRPr lang="ru-RU" sz="20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539415" y="5090985"/>
            <a:ext cx="2237017" cy="1077218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Bookman Old Style" pitchFamily="18" charset="0"/>
              </a:rPr>
              <a:t>«Консультативный час» </a:t>
            </a:r>
          </a:p>
          <a:p>
            <a:pPr lvl="0"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Bookman Old Style" pitchFamily="18" charset="0"/>
              </a:rPr>
              <a:t>педагогами с опытом работы </a:t>
            </a:r>
            <a:endParaRPr lang="ru-RU" sz="16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7891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4D5B31B-E901-480D-92F5-D6FB76A25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476501" y="2766221"/>
            <a:ext cx="6858002" cy="1325563"/>
          </a:xfrm>
        </p:spPr>
        <p:txBody>
          <a:bodyPr rtlCol="0">
            <a:normAutofit/>
          </a:bodyPr>
          <a:lstStyle/>
          <a:p>
            <a:r>
              <a:rPr lang="ru-RU" sz="4000" dirty="0" smtClean="0"/>
              <a:t>Итоги работы ГМО </a:t>
            </a:r>
            <a:br>
              <a:rPr lang="ru-RU" sz="4000" dirty="0" smtClean="0"/>
            </a:br>
            <a:r>
              <a:rPr lang="ru-RU" dirty="0" smtClean="0"/>
              <a:t> за 2022-2023 год </a:t>
            </a:r>
            <a:endParaRPr lang="ru-RU" dirty="0"/>
          </a:p>
        </p:txBody>
      </p:sp>
      <p:sp>
        <p:nvSpPr>
          <p:cNvPr id="48" name="Номер слайда 47">
            <a:extLst>
              <a:ext uri="{FF2B5EF4-FFF2-40B4-BE49-F238E27FC236}">
                <a16:creationId xmlns="" xmlns:a16="http://schemas.microsoft.com/office/drawing/2014/main" id="{C18313DC-9A78-47C0-B8C3-BA1756D3C62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711542" y="6356350"/>
            <a:ext cx="642257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13</a:t>
            </a:fld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018961" y="1874585"/>
            <a:ext cx="4732774" cy="452431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Результатом работы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творческих групп стала публикация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кейсов: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педагоги –психологи: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МЕТОДИЧЕСКОЕ ПОСОБИЕ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«Психолого –педагогическое сопровождение групп раннего возраста  в период адаптации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условиям ДОУ»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учителя-дефектологи: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МЕТОДИЧЕСКОЕ ПОСОБИЕ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«Комплект диагностических методик учителя-дефектолога для обследования детей дошкольного возраста»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52229" y="511182"/>
            <a:ext cx="25011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Создан банк методических ресурсов: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842550" y="262151"/>
            <a:ext cx="31551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Сборник методических разработок по итогам работы </a:t>
            </a:r>
            <a:endParaRPr lang="ru-RU" dirty="0" smtClean="0">
              <a:latin typeface="Bookman Old Style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«Методической недели»</a:t>
            </a:r>
            <a:endParaRPr lang="ru-RU" dirty="0" smtClean="0"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90056" y="4394201"/>
            <a:ext cx="313508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ОППО </a:t>
            </a:r>
            <a:endParaRPr lang="ru-RU" dirty="0" smtClean="0">
              <a:solidFill>
                <a:schemeClr val="bg1"/>
              </a:solidFill>
              <a:latin typeface="Bookman Old Style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(обобщение педагогического передового опыта </a:t>
            </a:r>
            <a:endParaRPr lang="ru-RU" dirty="0" smtClean="0">
              <a:solidFill>
                <a:schemeClr val="bg1"/>
              </a:solidFill>
              <a:latin typeface="Bookman Old Style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за 2022 -2023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уч</a:t>
            </a:r>
            <a:r>
              <a:rPr lang="ru-RU" b="1" dirty="0" smtClean="0">
                <a:solidFill>
                  <a:schemeClr val="bg1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. г. – 12 пособий)</a:t>
            </a:r>
            <a:endParaRPr lang="ru-RU" dirty="0" smtClean="0">
              <a:solidFill>
                <a:schemeClr val="bg1"/>
              </a:solidFill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7895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UserProfile\Загрузки\2023-10-11_12-12-27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05877" y="803868"/>
            <a:ext cx="6913594" cy="4828755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4D5B31B-E901-480D-92F5-D6FB76A25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597081" y="2766218"/>
            <a:ext cx="6858002" cy="1325563"/>
          </a:xfrm>
        </p:spPr>
        <p:txBody>
          <a:bodyPr rtlCol="0">
            <a:normAutofit/>
          </a:bodyPr>
          <a:lstStyle/>
          <a:p>
            <a:r>
              <a:rPr lang="ru-RU" sz="4000" dirty="0" smtClean="0"/>
              <a:t>Итоги работы </a:t>
            </a:r>
            <a:r>
              <a:rPr lang="ru-RU" dirty="0" smtClean="0"/>
              <a:t> за 2022-2023 год </a:t>
            </a:r>
            <a:endParaRPr lang="ru-RU" dirty="0"/>
          </a:p>
        </p:txBody>
      </p:sp>
      <p:sp>
        <p:nvSpPr>
          <p:cNvPr id="48" name="Номер слайда 47">
            <a:extLst>
              <a:ext uri="{FF2B5EF4-FFF2-40B4-BE49-F238E27FC236}">
                <a16:creationId xmlns="" xmlns:a16="http://schemas.microsoft.com/office/drawing/2014/main" id="{C18313DC-9A78-47C0-B8C3-BA1756D3C62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711542" y="6356350"/>
            <a:ext cx="642257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14</a:t>
            </a:fld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255288" y="2953667"/>
            <a:ext cx="4732774" cy="369331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71244" y="141571"/>
            <a:ext cx="3155182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Сборник методических разработок по итогам работы </a:t>
            </a:r>
            <a:endParaRPr lang="ru-RU" dirty="0" smtClean="0">
              <a:latin typeface="Bookman Old Style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«Методической недели»</a:t>
            </a:r>
            <a:endParaRPr lang="ru-RU" dirty="0" smtClean="0"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2051" name="Picture 3" descr="D:\UserProfile\Загрузки\2023-10-11_11-52-35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58174" y="2439665"/>
            <a:ext cx="5690732" cy="3709928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367895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4D5B31B-E901-480D-92F5-D6FB76A25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597081" y="2766218"/>
            <a:ext cx="6858002" cy="1325563"/>
          </a:xfrm>
        </p:spPr>
        <p:txBody>
          <a:bodyPr rtlCol="0">
            <a:normAutofit/>
          </a:bodyPr>
          <a:lstStyle/>
          <a:p>
            <a:r>
              <a:rPr lang="ru-RU" sz="4000" dirty="0" smtClean="0"/>
              <a:t>Итоги работы </a:t>
            </a:r>
            <a:r>
              <a:rPr lang="ru-RU" dirty="0" smtClean="0"/>
              <a:t> за 2022-2023 год </a:t>
            </a:r>
            <a:endParaRPr lang="ru-RU" dirty="0"/>
          </a:p>
        </p:txBody>
      </p:sp>
      <p:sp>
        <p:nvSpPr>
          <p:cNvPr id="48" name="Номер слайда 47">
            <a:extLst>
              <a:ext uri="{FF2B5EF4-FFF2-40B4-BE49-F238E27FC236}">
                <a16:creationId xmlns="" xmlns:a16="http://schemas.microsoft.com/office/drawing/2014/main" id="{C18313DC-9A78-47C0-B8C3-BA1756D3C62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711542" y="6356350"/>
            <a:ext cx="642257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15</a:t>
            </a:fld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286896" y="494270"/>
            <a:ext cx="7092779" cy="313932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rgbClr val="374C81"/>
                </a:solidFill>
                <a:latin typeface="Bookman Old Style" pitchFamily="18" charset="0"/>
              </a:rPr>
              <a:t>ОППО</a:t>
            </a:r>
          </a:p>
          <a:p>
            <a:pPr lvl="0" algn="ctr"/>
            <a:r>
              <a:rPr lang="ru-RU" b="1" dirty="0" smtClean="0">
                <a:solidFill>
                  <a:srgbClr val="374C81"/>
                </a:solidFill>
                <a:latin typeface="Bookman Old Style" pitchFamily="18" charset="0"/>
              </a:rPr>
              <a:t>(обобщение опыта)</a:t>
            </a:r>
          </a:p>
          <a:p>
            <a:pPr lvl="0" algn="ctr"/>
            <a:r>
              <a:rPr lang="ru-RU" b="1" dirty="0" smtClean="0">
                <a:solidFill>
                  <a:srgbClr val="374C81"/>
                </a:solidFill>
                <a:latin typeface="Bookman Old Style" pitchFamily="18" charset="0"/>
              </a:rPr>
              <a:t>13 пособий – </a:t>
            </a:r>
          </a:p>
          <a:p>
            <a:pPr lvl="0" algn="ctr"/>
            <a:endParaRPr lang="ru-RU" b="1" dirty="0" smtClean="0">
              <a:solidFill>
                <a:srgbClr val="374C81"/>
              </a:solidFill>
              <a:latin typeface="Bookman Old Style" pitchFamily="18" charset="0"/>
            </a:endParaRPr>
          </a:p>
          <a:p>
            <a:pPr lvl="0" algn="ctr"/>
            <a:r>
              <a:rPr lang="ru-RU" b="1" dirty="0" smtClean="0">
                <a:solidFill>
                  <a:srgbClr val="374C81"/>
                </a:solidFill>
                <a:latin typeface="Bookman Old Style" pitchFamily="18" charset="0"/>
              </a:rPr>
              <a:t>21 чел.</a:t>
            </a:r>
          </a:p>
          <a:p>
            <a:pPr lvl="0" algn="ctr"/>
            <a:r>
              <a:rPr lang="ru-RU" b="1" dirty="0" smtClean="0">
                <a:solidFill>
                  <a:srgbClr val="374C81"/>
                </a:solidFill>
                <a:latin typeface="Bookman Old Style" pitchFamily="18" charset="0"/>
              </a:rPr>
              <a:t>12 воспитателей , включая старших</a:t>
            </a:r>
          </a:p>
          <a:p>
            <a:pPr lvl="0" algn="ctr"/>
            <a:r>
              <a:rPr lang="ru-RU" b="1" dirty="0" smtClean="0">
                <a:solidFill>
                  <a:srgbClr val="374C81"/>
                </a:solidFill>
                <a:latin typeface="Bookman Old Style" pitchFamily="18" charset="0"/>
              </a:rPr>
              <a:t>2 учителя - дефектолога </a:t>
            </a:r>
          </a:p>
          <a:p>
            <a:pPr lvl="0" algn="ctr"/>
            <a:r>
              <a:rPr lang="ru-RU" b="1" dirty="0" smtClean="0">
                <a:solidFill>
                  <a:srgbClr val="374C81"/>
                </a:solidFill>
                <a:latin typeface="Bookman Old Style" pitchFamily="18" charset="0"/>
              </a:rPr>
              <a:t>3 музыкальных руководителя </a:t>
            </a:r>
          </a:p>
          <a:p>
            <a:pPr lvl="0" algn="ctr"/>
            <a:r>
              <a:rPr lang="ru-RU" b="1" dirty="0" smtClean="0">
                <a:solidFill>
                  <a:srgbClr val="374C81"/>
                </a:solidFill>
                <a:latin typeface="Bookman Old Style" pitchFamily="18" charset="0"/>
              </a:rPr>
              <a:t>1 инструктор по физической культуре </a:t>
            </a:r>
          </a:p>
          <a:p>
            <a:pPr lvl="0" algn="ctr"/>
            <a:r>
              <a:rPr lang="ru-RU" b="1" dirty="0" smtClean="0">
                <a:solidFill>
                  <a:srgbClr val="374C81"/>
                </a:solidFill>
                <a:latin typeface="Bookman Old Style" pitchFamily="18" charset="0"/>
              </a:rPr>
              <a:t>3 педагога-психолога </a:t>
            </a:r>
          </a:p>
          <a:p>
            <a:pPr lvl="0" algn="ctr"/>
            <a:endParaRPr lang="ru-RU" b="1" dirty="0" smtClean="0">
              <a:solidFill>
                <a:srgbClr val="374C81"/>
              </a:solidFill>
              <a:latin typeface="Bookman Old Style" pitchFamily="18" charset="0"/>
            </a:endParaRPr>
          </a:p>
        </p:txBody>
      </p:sp>
      <p:pic>
        <p:nvPicPr>
          <p:cNvPr id="5123" name="Picture 3" descr="D:\UserProfile\Загрузки\2023-10-11_15-16-59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922782">
            <a:off x="4948079" y="3576777"/>
            <a:ext cx="2200695" cy="30957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5126" name="Picture 6" descr="D:\UserProfile\Загрузки\2023-10-11_15-23-43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374149" y="740423"/>
            <a:ext cx="2347753" cy="3119875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</p:pic>
      <p:pic>
        <p:nvPicPr>
          <p:cNvPr id="5125" name="Picture 5" descr="D:\UserProfile\Загрузки\2023-10-11_15-19-06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460586">
            <a:off x="8113666" y="3314165"/>
            <a:ext cx="2367606" cy="3198035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5127" name="Picture 7" descr="D:\UserProfile\Загрузки\2023-10-11_15-26-31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830781">
            <a:off x="1659585" y="496559"/>
            <a:ext cx="2479034" cy="354397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5122" name="Picture 2" descr="D:\UserProfile\Загрузки\2023-10-11_15-16-30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20401753">
            <a:off x="1874567" y="3260567"/>
            <a:ext cx="2343898" cy="3296272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367895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4D5B31B-E901-480D-92F5-D6FB76A25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476501" y="2766221"/>
            <a:ext cx="6858002" cy="1325563"/>
          </a:xfrm>
        </p:spPr>
        <p:txBody>
          <a:bodyPr rtlCol="0">
            <a:normAutofit/>
          </a:bodyPr>
          <a:lstStyle/>
          <a:p>
            <a:r>
              <a:rPr lang="ru-RU" sz="4000" dirty="0" smtClean="0"/>
              <a:t>Итоги работы ГМО </a:t>
            </a:r>
            <a:br>
              <a:rPr lang="ru-RU" sz="4000" dirty="0" smtClean="0"/>
            </a:br>
            <a:r>
              <a:rPr lang="ru-RU" dirty="0" smtClean="0"/>
              <a:t> за 2022-2023 год </a:t>
            </a:r>
            <a:endParaRPr lang="ru-RU" dirty="0"/>
          </a:p>
        </p:txBody>
      </p:sp>
      <p:sp>
        <p:nvSpPr>
          <p:cNvPr id="48" name="Номер слайда 47">
            <a:extLst>
              <a:ext uri="{FF2B5EF4-FFF2-40B4-BE49-F238E27FC236}">
                <a16:creationId xmlns="" xmlns:a16="http://schemas.microsoft.com/office/drawing/2014/main" id="{C18313DC-9A78-47C0-B8C3-BA1756D3C62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711542" y="6356350"/>
            <a:ext cx="642257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16</a:t>
            </a:fld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018961" y="1874585"/>
            <a:ext cx="4732774" cy="369331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90056" y="4394201"/>
            <a:ext cx="313508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ОППО </a:t>
            </a:r>
            <a:endParaRPr lang="ru-RU" dirty="0" smtClean="0">
              <a:solidFill>
                <a:schemeClr val="bg1"/>
              </a:solidFill>
              <a:latin typeface="Bookman Old Style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(обобщение передового педагогического опыта </a:t>
            </a:r>
            <a:endParaRPr lang="ru-RU" dirty="0" smtClean="0">
              <a:solidFill>
                <a:schemeClr val="bg1"/>
              </a:solidFill>
              <a:latin typeface="Bookman Old Style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за 2022 -2023  </a:t>
            </a:r>
            <a:r>
              <a:rPr lang="ru-RU" b="1" dirty="0" err="1" smtClean="0">
                <a:solidFill>
                  <a:schemeClr val="bg1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уч</a:t>
            </a:r>
            <a:r>
              <a:rPr lang="ru-RU" b="1" dirty="0" smtClean="0">
                <a:solidFill>
                  <a:schemeClr val="bg1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. г. – 12 пособий)</a:t>
            </a:r>
            <a:endParaRPr lang="ru-RU" dirty="0" smtClean="0">
              <a:solidFill>
                <a:schemeClr val="bg1"/>
              </a:solidFill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3074" name="Picture 2" descr="D:\UserProfile\Загрузки\2023-10-11_11-51-5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57329" y="190783"/>
            <a:ext cx="2612571" cy="3853713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</p:pic>
      <p:pic>
        <p:nvPicPr>
          <p:cNvPr id="3075" name="Picture 3" descr="D:\UserProfile\Загрузки\2023-10-11_11-51-23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113855" y="182919"/>
            <a:ext cx="2831792" cy="3806276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</p:pic>
      <p:pic>
        <p:nvPicPr>
          <p:cNvPr id="3077" name="Picture 5" descr="D:\UserProfile\Загрузки\2023-10-11_12-26-18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71906" y="2792626"/>
            <a:ext cx="2375283" cy="316885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13" name="Picture 4" descr="D:\UserProfile\Загрузки\2023-10-11_15-17-44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565546" y="3220994"/>
            <a:ext cx="2349588" cy="345833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367895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4D5B31B-E901-480D-92F5-D6FB76A25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476501" y="2766221"/>
            <a:ext cx="6858002" cy="1325563"/>
          </a:xfrm>
        </p:spPr>
        <p:txBody>
          <a:bodyPr rtlCol="0">
            <a:normAutofit/>
          </a:bodyPr>
          <a:lstStyle/>
          <a:p>
            <a:r>
              <a:rPr lang="ru-RU" sz="4000" dirty="0" smtClean="0"/>
              <a:t>Итоги работы ГМО </a:t>
            </a:r>
            <a:br>
              <a:rPr lang="ru-RU" sz="4000" dirty="0" smtClean="0"/>
            </a:br>
            <a:r>
              <a:rPr lang="ru-RU" dirty="0" smtClean="0"/>
              <a:t> за 2022-2023 год </a:t>
            </a:r>
            <a:endParaRPr lang="ru-RU" dirty="0"/>
          </a:p>
        </p:txBody>
      </p:sp>
      <p:sp>
        <p:nvSpPr>
          <p:cNvPr id="48" name="Номер слайда 47">
            <a:extLst>
              <a:ext uri="{FF2B5EF4-FFF2-40B4-BE49-F238E27FC236}">
                <a16:creationId xmlns="" xmlns:a16="http://schemas.microsoft.com/office/drawing/2014/main" id="{C18313DC-9A78-47C0-B8C3-BA1756D3C62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711542" y="6356350"/>
            <a:ext cx="642257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17</a:t>
            </a:fld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018961" y="1874585"/>
            <a:ext cx="4732774" cy="369331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69926" y="4451865"/>
            <a:ext cx="313508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ОППО </a:t>
            </a:r>
            <a:endParaRPr lang="ru-RU" dirty="0" smtClean="0">
              <a:solidFill>
                <a:schemeClr val="bg1"/>
              </a:solidFill>
              <a:latin typeface="Bookman Old Style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(обобщение педагогического передового опыта </a:t>
            </a:r>
            <a:endParaRPr lang="ru-RU" dirty="0" smtClean="0">
              <a:solidFill>
                <a:schemeClr val="bg1"/>
              </a:solidFill>
              <a:latin typeface="Bookman Old Style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за 2022 -2023  </a:t>
            </a:r>
            <a:r>
              <a:rPr lang="ru-RU" b="1" dirty="0" err="1" smtClean="0">
                <a:solidFill>
                  <a:schemeClr val="bg1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уч</a:t>
            </a:r>
            <a:r>
              <a:rPr lang="ru-RU" b="1" dirty="0" smtClean="0">
                <a:solidFill>
                  <a:schemeClr val="bg1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. г. – 12 пособий)</a:t>
            </a:r>
            <a:endParaRPr lang="ru-RU" dirty="0" smtClean="0">
              <a:solidFill>
                <a:schemeClr val="bg1"/>
              </a:solidFill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4101" name="Picture 5" descr="D:\UserProfile\Загрузки\2023-10-11_12-30-0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131711" y="286784"/>
            <a:ext cx="2833712" cy="3737987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</p:pic>
      <p:pic>
        <p:nvPicPr>
          <p:cNvPr id="4104" name="Picture 8" descr="D:\UserProfile\Загрузки\2023-10-11_15-28-07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760042" y="3178339"/>
            <a:ext cx="2452173" cy="3457238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</p:pic>
      <p:pic>
        <p:nvPicPr>
          <p:cNvPr id="4105" name="Picture 9" descr="D:\UserProfile\Загрузки\2023-10-11_15-31-03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8906" y="3163331"/>
            <a:ext cx="2635591" cy="349284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</p:pic>
      <p:pic>
        <p:nvPicPr>
          <p:cNvPr id="4100" name="Picture 4" descr="D:\UserProfile\Загрузки\2023-10-11_12-28-19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57260" y="263611"/>
            <a:ext cx="2726876" cy="3783034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23678954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4D5B31B-E901-480D-92F5-D6FB76A25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476501" y="2766221"/>
            <a:ext cx="6858002" cy="1325563"/>
          </a:xfrm>
        </p:spPr>
        <p:txBody>
          <a:bodyPr rtlCol="0">
            <a:normAutofit/>
          </a:bodyPr>
          <a:lstStyle/>
          <a:p>
            <a:r>
              <a:rPr lang="ru-RU" sz="4000" dirty="0" smtClean="0"/>
              <a:t>Итоги работы ГМО </a:t>
            </a:r>
            <a:br>
              <a:rPr lang="ru-RU" sz="4000" dirty="0" smtClean="0"/>
            </a:br>
            <a:r>
              <a:rPr lang="ru-RU" dirty="0" smtClean="0"/>
              <a:t> за 2022-2023 год </a:t>
            </a:r>
            <a:endParaRPr lang="ru-RU" dirty="0"/>
          </a:p>
        </p:txBody>
      </p:sp>
      <p:sp>
        <p:nvSpPr>
          <p:cNvPr id="48" name="Номер слайда 47">
            <a:extLst>
              <a:ext uri="{FF2B5EF4-FFF2-40B4-BE49-F238E27FC236}">
                <a16:creationId xmlns="" xmlns:a16="http://schemas.microsoft.com/office/drawing/2014/main" id="{C18313DC-9A78-47C0-B8C3-BA1756D3C62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711542" y="6356350"/>
            <a:ext cx="642257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18</a:t>
            </a:fld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686226" y="2352379"/>
            <a:ext cx="4732774" cy="369331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93274" y="411892"/>
            <a:ext cx="4128514" cy="507831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Результатом работы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творческих групп стала публикация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кейсов: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педагоги –психологи: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МЕТОДИЧЕСКОЕ ПОСОБИЕ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«Психолого –педагогическое сопровождение групп раннего возраста  в период адаптации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условиям ДОУ»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учителя-дефектологи: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МЕТОДИЧЕСКОЕ ПОСОБИЕ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«Комплект диагностических методик учителя-дефектолога для обследования детей дошкольного возраста»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D:\UserProfile\Загрузки\2023-10-11_15-51-07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57953" y="2117124"/>
            <a:ext cx="3211497" cy="4534801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1027" name="Picture 3" descr="D:\UserProfile\Загрузки\2023-10-11_15-50-23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317497" y="107091"/>
            <a:ext cx="2874503" cy="401182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23678954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Видео презентация дефектологов </a:t>
            </a:r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rtl="0"/>
            <a:r>
              <a:rPr lang="ru-RU" noProof="0" smtClean="0"/>
              <a:t>Презентация конференции</a:t>
            </a:r>
            <a:endParaRPr lang="ru-RU" noProof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noProof="0" smtClean="0"/>
              <a:pPr rtl="0"/>
              <a:t>19</a:t>
            </a:fld>
            <a:endParaRPr lang="ru-RU" noProof="0"/>
          </a:p>
        </p:txBody>
      </p:sp>
      <p:pic>
        <p:nvPicPr>
          <p:cNvPr id="1026" name="Picture 2" descr="D:\UserProfile\Загрузки\2023-10-12_09-08-30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75626" y="2059459"/>
            <a:ext cx="8629309" cy="4798541"/>
          </a:xfrm>
          <a:prstGeom prst="rect">
            <a:avLst/>
          </a:prstGeom>
          <a:noFill/>
        </p:spPr>
      </p:pic>
      <p:pic>
        <p:nvPicPr>
          <p:cNvPr id="1027" name="Picture 3" descr="D:\UserProfile\Загрузки\2023-10-12_09-25-3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70061" y="0"/>
            <a:ext cx="3495087" cy="20594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90CC0C2-918D-493B-88AC-1556A77DF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4505" y="629616"/>
            <a:ext cx="8042991" cy="1325563"/>
          </a:xfrm>
        </p:spPr>
        <p:txBody>
          <a:bodyPr rtlCol="0">
            <a:noAutofit/>
          </a:bodyPr>
          <a:lstStyle/>
          <a:p>
            <a:pPr eaLnBrk="0" hangingPunct="0"/>
            <a:r>
              <a:rPr lang="ru-RU" sz="3200" dirty="0" smtClean="0">
                <a:latin typeface="Bookman Old Style" pitchFamily="18" charset="0"/>
              </a:rPr>
              <a:t>Приоритеты развития дошкольного образования в Красноярском крае</a:t>
            </a:r>
            <a:endParaRPr lang="ru-RU" sz="3200" dirty="0"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8" name="Номер слайда 57">
            <a:extLst>
              <a:ext uri="{FF2B5EF4-FFF2-40B4-BE49-F238E27FC236}">
                <a16:creationId xmlns="" xmlns:a16="http://schemas.microsoft.com/office/drawing/2014/main" id="{2D47FE32-E4F9-49CA-A793-C48BD32465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2</a:t>
            </a:fld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54558" y="2887682"/>
            <a:ext cx="366429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schemeClr val="bg1"/>
                </a:solidFill>
                <a:latin typeface="Bookman Old Style" pitchFamily="18" charset="0"/>
              </a:rPr>
              <a:t>Индивидуализация образовательного процесса, предполагающая построение образовательной деятельности на основе индивидуальных особенностей, возможности здоровья каждого ребенка, инициирование </a:t>
            </a:r>
            <a:r>
              <a:rPr lang="ru-RU" sz="1300" b="1" dirty="0" err="1" smtClean="0">
                <a:solidFill>
                  <a:schemeClr val="bg1"/>
                </a:solidFill>
                <a:latin typeface="Bookman Old Style" pitchFamily="18" charset="0"/>
              </a:rPr>
              <a:t>субъектности</a:t>
            </a:r>
            <a:r>
              <a:rPr lang="ru-RU" sz="1300" b="1" dirty="0" smtClean="0">
                <a:solidFill>
                  <a:schemeClr val="bg1"/>
                </a:solidFill>
                <a:latin typeface="Bookman Old Style" pitchFamily="18" charset="0"/>
              </a:rPr>
              <a:t> ребенка в выборе и освоении им образовательного содержания, рассматривается как основополагающий принцип федерального государственного образовательного стандарта дошкольного образования и приоритетное направление инновационных изменений системы дошкольного образования Красноярского края</a:t>
            </a:r>
            <a:endParaRPr lang="ru-RU" sz="13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50453" y="3486334"/>
            <a:ext cx="368774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Bookman Old Style" pitchFamily="18" charset="0"/>
              </a:rPr>
              <a:t>Темы заседаний ГМО направлены на решение приоритетов развития дошкольного образования в крае </a:t>
            </a:r>
            <a:endParaRPr lang="ru-RU" sz="14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661680" y="3194931"/>
            <a:ext cx="2924070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schemeClr val="bg1"/>
                </a:solidFill>
                <a:latin typeface="Bookman Old Style" pitchFamily="18" charset="0"/>
              </a:rPr>
              <a:t>Важнейшим условием обеспечения индивидуализации образовательного процесса в ДОО является образовательная программа дошкольного образования, рассматриваемая как программа </a:t>
            </a:r>
            <a:r>
              <a:rPr lang="ru-RU" sz="1300" b="1" dirty="0" err="1" smtClean="0">
                <a:solidFill>
                  <a:schemeClr val="bg1"/>
                </a:solidFill>
                <a:latin typeface="Bookman Old Style" pitchFamily="18" charset="0"/>
              </a:rPr>
              <a:t>психолого</a:t>
            </a:r>
            <a:r>
              <a:rPr lang="ru-RU" sz="1300" b="1" dirty="0" smtClean="0">
                <a:solidFill>
                  <a:schemeClr val="bg1"/>
                </a:solidFill>
                <a:latin typeface="Bookman Old Style" pitchFamily="18" charset="0"/>
              </a:rPr>
              <a:t> -педагогической поддержки позитивной социализации и индивидуализации воспитанников.</a:t>
            </a:r>
            <a:endParaRPr lang="ru-RU" sz="13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06322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90CC0C2-918D-493B-88AC-1556A77DF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694" y="357767"/>
            <a:ext cx="8042991" cy="1325563"/>
          </a:xfrm>
        </p:spPr>
        <p:txBody>
          <a:bodyPr rtlCol="0"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Bookman Old Style" pitchFamily="18" charset="0"/>
              </a:rPr>
              <a:t>Количественные показатели участия педагогов в ГМО </a:t>
            </a:r>
          </a:p>
        </p:txBody>
      </p:sp>
      <p:sp>
        <p:nvSpPr>
          <p:cNvPr id="58" name="Номер слайда 57">
            <a:extLst>
              <a:ext uri="{FF2B5EF4-FFF2-40B4-BE49-F238E27FC236}">
                <a16:creationId xmlns="" xmlns:a16="http://schemas.microsoft.com/office/drawing/2014/main" id="{2D47FE32-E4F9-49CA-A793-C48BD32465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20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94358" y="3596498"/>
            <a:ext cx="36411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6032" y="3439980"/>
            <a:ext cx="351755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u="sng" dirty="0" smtClean="0">
                <a:solidFill>
                  <a:schemeClr val="bg1"/>
                </a:solidFill>
                <a:latin typeface="Bookman Old Style" pitchFamily="18" charset="0"/>
              </a:rPr>
              <a:t>ГМО</a:t>
            </a:r>
          </a:p>
          <a:p>
            <a:pPr lvl="0" algn="ctr"/>
            <a:r>
              <a:rPr lang="ru-RU" b="1" u="sng" dirty="0" smtClean="0">
                <a:solidFill>
                  <a:schemeClr val="bg1"/>
                </a:solidFill>
                <a:latin typeface="Bookman Old Style" pitchFamily="18" charset="0"/>
              </a:rPr>
              <a:t>2022-2023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  <a:latin typeface="Bookman Old Style" pitchFamily="18" charset="0"/>
              </a:rPr>
              <a:t>1338 чел.</a:t>
            </a:r>
          </a:p>
          <a:p>
            <a:pPr lvl="0" algn="ctr"/>
            <a:endParaRPr lang="ru-RU" b="1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 lvl="0" algn="ctr"/>
            <a:endParaRPr lang="ru-RU" b="1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 lvl="0" algn="ctr"/>
            <a:endParaRPr lang="ru-RU" b="1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 lvl="0" algn="ctr"/>
            <a:endParaRPr lang="ru-RU" b="1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 lvl="0" algn="ctr"/>
            <a:r>
              <a:rPr lang="ru-RU" dirty="0" smtClean="0">
                <a:solidFill>
                  <a:schemeClr val="bg1"/>
                </a:solidFill>
                <a:latin typeface="Bookman Old Style" pitchFamily="18" charset="0"/>
              </a:rPr>
              <a:t>2021-2022 </a:t>
            </a:r>
          </a:p>
          <a:p>
            <a:pPr lvl="0" algn="ctr"/>
            <a:r>
              <a:rPr lang="ru-RU" dirty="0" smtClean="0">
                <a:solidFill>
                  <a:schemeClr val="bg1"/>
                </a:solidFill>
                <a:latin typeface="Bookman Old Style" pitchFamily="18" charset="0"/>
              </a:rPr>
              <a:t>1187 чел. 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87114" y="2883242"/>
            <a:ext cx="413539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schemeClr val="bg1"/>
                </a:solidFill>
                <a:latin typeface="Bookman Old Style" pitchFamily="18" charset="0"/>
              </a:rPr>
              <a:t>«</a:t>
            </a:r>
            <a:r>
              <a:rPr lang="ru-RU" sz="1400" b="1" dirty="0" err="1" smtClean="0">
                <a:solidFill>
                  <a:schemeClr val="bg1"/>
                </a:solidFill>
                <a:latin typeface="Bookman Old Style" pitchFamily="18" charset="0"/>
              </a:rPr>
              <a:t>Педчтения</a:t>
            </a:r>
            <a:r>
              <a:rPr lang="ru-RU" sz="1400" b="1" dirty="0" smtClean="0">
                <a:solidFill>
                  <a:schemeClr val="bg1"/>
                </a:solidFill>
                <a:latin typeface="Bookman Old Style" pitchFamily="18" charset="0"/>
              </a:rPr>
              <a:t>»</a:t>
            </a:r>
          </a:p>
          <a:p>
            <a:pPr lvl="0" algn="ctr"/>
            <a:endParaRPr lang="ru-RU" sz="1400" b="1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 lvl="0" algn="ctr"/>
            <a:r>
              <a:rPr lang="ru-RU" sz="1400" b="1" dirty="0" smtClean="0">
                <a:solidFill>
                  <a:schemeClr val="bg1"/>
                </a:solidFill>
                <a:latin typeface="Bookman Old Style" pitchFamily="18" charset="0"/>
              </a:rPr>
              <a:t>37 педагогов</a:t>
            </a:r>
          </a:p>
          <a:p>
            <a:pPr lvl="0" algn="ctr"/>
            <a:r>
              <a:rPr lang="ru-RU" sz="1400" b="1" dirty="0" smtClean="0">
                <a:solidFill>
                  <a:schemeClr val="bg1"/>
                </a:solidFill>
                <a:latin typeface="Bookman Old Style" pitchFamily="18" charset="0"/>
              </a:rPr>
              <a:t> 6 секций</a:t>
            </a:r>
          </a:p>
          <a:p>
            <a:pPr lvl="0" algn="ctr"/>
            <a:endParaRPr lang="ru-RU" sz="1400" b="1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 lvl="0" algn="ctr"/>
            <a:r>
              <a:rPr lang="ru-RU" sz="1400" b="1" dirty="0" smtClean="0">
                <a:solidFill>
                  <a:schemeClr val="bg1"/>
                </a:solidFill>
                <a:latin typeface="Bookman Old Style" pitchFamily="18" charset="0"/>
              </a:rPr>
              <a:t>Из 15 ДС</a:t>
            </a:r>
          </a:p>
          <a:p>
            <a:pPr lvl="0" algn="ctr"/>
            <a:endParaRPr lang="ru-RU" sz="1400" b="1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 lvl="0" algn="ctr"/>
            <a:endParaRPr lang="ru-RU" sz="1400" b="1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 lvl="0" algn="ctr"/>
            <a:r>
              <a:rPr lang="ru-RU" sz="1400" b="1" dirty="0" smtClean="0">
                <a:solidFill>
                  <a:schemeClr val="bg1"/>
                </a:solidFill>
                <a:latin typeface="Bookman Old Style" pitchFamily="18" charset="0"/>
              </a:rPr>
              <a:t>26 воспитателей</a:t>
            </a:r>
          </a:p>
          <a:p>
            <a:pPr lvl="0" algn="ctr"/>
            <a:r>
              <a:rPr lang="ru-RU" sz="1400" b="1" dirty="0" smtClean="0">
                <a:solidFill>
                  <a:schemeClr val="bg1"/>
                </a:solidFill>
                <a:latin typeface="Bookman Old Style" pitchFamily="18" charset="0"/>
              </a:rPr>
              <a:t>5 учителей - логопедов</a:t>
            </a:r>
          </a:p>
          <a:p>
            <a:pPr lvl="0" algn="ctr"/>
            <a:r>
              <a:rPr lang="ru-RU" sz="1400" b="1" dirty="0" smtClean="0">
                <a:solidFill>
                  <a:schemeClr val="bg1"/>
                </a:solidFill>
                <a:latin typeface="Bookman Old Style" pitchFamily="18" charset="0"/>
              </a:rPr>
              <a:t>3 педагога-психолога психолога</a:t>
            </a:r>
          </a:p>
          <a:p>
            <a:pPr lvl="0" algn="ctr"/>
            <a:r>
              <a:rPr lang="ru-RU" sz="1400" b="1" dirty="0" smtClean="0">
                <a:solidFill>
                  <a:schemeClr val="bg1"/>
                </a:solidFill>
                <a:latin typeface="Bookman Old Style" pitchFamily="18" charset="0"/>
              </a:rPr>
              <a:t>1 учитель - дефектолог</a:t>
            </a:r>
          </a:p>
          <a:p>
            <a:pPr lvl="0" algn="ctr"/>
            <a:r>
              <a:rPr lang="ru-RU" sz="1400" b="1" dirty="0" smtClean="0">
                <a:solidFill>
                  <a:schemeClr val="bg1"/>
                </a:solidFill>
                <a:latin typeface="Bookman Old Style" pitchFamily="18" charset="0"/>
              </a:rPr>
              <a:t>2 музыкальных руководителя  </a:t>
            </a:r>
          </a:p>
          <a:p>
            <a:pPr lvl="0" algn="ctr"/>
            <a:r>
              <a:rPr lang="ru-RU" sz="1400" b="1" dirty="0" smtClean="0">
                <a:solidFill>
                  <a:schemeClr val="bg1"/>
                </a:solidFill>
                <a:latin typeface="Bookman Old Style" pitchFamily="18" charset="0"/>
              </a:rPr>
              <a:t>1 инструктор по физ. культуре 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045146" y="2887682"/>
            <a:ext cx="247165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u="sng" dirty="0" smtClean="0">
                <a:solidFill>
                  <a:schemeClr val="bg1"/>
                </a:solidFill>
                <a:latin typeface="Bookman Old Style" pitchFamily="18" charset="0"/>
              </a:rPr>
              <a:t>ГМК 2023 -2024 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  <a:latin typeface="Bookman Old Style" pitchFamily="18" charset="0"/>
              </a:rPr>
              <a:t>Всего 10 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  <a:latin typeface="Bookman Old Style" pitchFamily="18" charset="0"/>
              </a:rPr>
              <a:t>мастер-классов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Bookman Old Style" pitchFamily="18" charset="0"/>
              </a:rPr>
              <a:t>4 для воспитателей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  <a:latin typeface="Bookman Old Style" pitchFamily="18" charset="0"/>
              </a:rPr>
              <a:t>2 для музыкальных  руководителей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  <a:latin typeface="Bookman Old Style" pitchFamily="18" charset="0"/>
              </a:rPr>
              <a:t>2 для учителей- логопедов 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  <a:latin typeface="Bookman Old Style" pitchFamily="18" charset="0"/>
              </a:rPr>
              <a:t>1 для психологов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  <a:latin typeface="Bookman Old Style" pitchFamily="18" charset="0"/>
              </a:rPr>
              <a:t>1 для </a:t>
            </a:r>
            <a:r>
              <a:rPr lang="ru-RU" b="1" dirty="0" err="1" smtClean="0">
                <a:solidFill>
                  <a:schemeClr val="bg1"/>
                </a:solidFill>
                <a:latin typeface="Bookman Old Style" pitchFamily="18" charset="0"/>
              </a:rPr>
              <a:t>псих.+лог</a:t>
            </a:r>
            <a:r>
              <a:rPr lang="ru-RU" b="1" dirty="0" smtClean="0">
                <a:solidFill>
                  <a:schemeClr val="bg1"/>
                </a:solidFill>
                <a:latin typeface="Bookman Old Style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6306322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2955889" y="162450"/>
            <a:ext cx="3346101" cy="122422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5">
                    <a:lumMod val="75000"/>
                  </a:schemeClr>
                </a:solidFill>
              </a:ln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072554" y="4866753"/>
            <a:ext cx="3346101" cy="14034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5">
                    <a:lumMod val="50000"/>
                  </a:schemeClr>
                </a:solidFill>
              </a:ln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457552" y="1961104"/>
            <a:ext cx="4560277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5">
                    <a:lumMod val="50000"/>
                  </a:schemeClr>
                </a:solidFill>
              </a:ln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46479" y="3456633"/>
            <a:ext cx="3346101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5">
                    <a:lumMod val="50000"/>
                  </a:schemeClr>
                </a:solidFill>
              </a:ln>
            </a:endParaRPr>
          </a:p>
        </p:txBody>
      </p:sp>
      <p:sp>
        <p:nvSpPr>
          <p:cNvPr id="57" name="Номер слайда 56">
            <a:extLst>
              <a:ext uri="{FF2B5EF4-FFF2-40B4-BE49-F238E27FC236}">
                <a16:creationId xmlns="" xmlns:a16="http://schemas.microsoft.com/office/drawing/2014/main" id="{441E9947-AF04-4491-A853-16ED82EE76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21</a:t>
            </a:fld>
            <a:endParaRPr lang="ru-RU"/>
          </a:p>
        </p:txBody>
      </p:sp>
      <p:sp>
        <p:nvSpPr>
          <p:cNvPr id="52" name="Прямоугольник 51">
            <a:extLst>
              <a:ext uri="{FF2B5EF4-FFF2-40B4-BE49-F238E27FC236}">
                <a16:creationId xmlns="" xmlns:a16="http://schemas.microsoft.com/office/drawing/2014/main" id="{92D38DC6-B74C-4F9B-ADA7-1EB3FCEF13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130300" y="1436995"/>
            <a:ext cx="628650" cy="1822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>
              <a:solidFill>
                <a:schemeClr val="accent4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92286" y="380554"/>
            <a:ext cx="7587333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latin typeface="Bookman Old Style" pitchFamily="18" charset="0"/>
                <a:cs typeface="Times New Roman" pitchFamily="18" charset="0"/>
              </a:rPr>
              <a:t>Проблемы  в работе ГМО: </a:t>
            </a:r>
            <a:endParaRPr lang="ru-RU" sz="4000" b="1" dirty="0">
              <a:ln>
                <a:solidFill>
                  <a:schemeClr val="accent5">
                    <a:lumMod val="75000"/>
                  </a:schemeClr>
                </a:solidFill>
              </a:ln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61777" y="2673610"/>
            <a:ext cx="3046412" cy="19389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ru-RU" sz="20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0000"/>
                </a:solidFill>
                <a:latin typeface="Bookman Old Style" pitchFamily="18" charset="0"/>
              </a:rPr>
              <a:t>Низкая активность педагогов с высшей категорией в работе актива ГМО и в работе с молодыми специалистами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326660" y="1556792"/>
            <a:ext cx="3046413" cy="25545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ru-RU" sz="20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0000"/>
                </a:solidFill>
                <a:latin typeface="Bookman Old Style" pitchFamily="18" charset="0"/>
              </a:rPr>
              <a:t>Низкий уровень  осведомленности специалистов о распространение </a:t>
            </a:r>
            <a:r>
              <a:rPr lang="ru-RU" sz="2000" b="1" dirty="0" err="1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0000"/>
                </a:solidFill>
                <a:latin typeface="Bookman Old Style" pitchFamily="18" charset="0"/>
              </a:rPr>
              <a:t>пед.опыта</a:t>
            </a:r>
            <a:r>
              <a:rPr lang="ru-RU" sz="20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0000"/>
                </a:solidFill>
                <a:latin typeface="Bookman Old Style" pitchFamily="18" charset="0"/>
              </a:rPr>
              <a:t> в информационной образовательной среде </a:t>
            </a:r>
            <a:endParaRPr lang="ru-RU" sz="2000" b="1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462675" y="4639717"/>
            <a:ext cx="3046412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ru-RU" sz="20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0000"/>
                </a:solidFill>
                <a:latin typeface="Bookman Old Style" pitchFamily="18" charset="0"/>
              </a:rPr>
              <a:t>Результаты анкетирования</a:t>
            </a:r>
            <a:r>
              <a:rPr lang="en-US" sz="20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0000"/>
                </a:solidFill>
                <a:latin typeface="Bookman Old Style" pitchFamily="18" charset="0"/>
              </a:rPr>
              <a:t>:</a:t>
            </a:r>
            <a:endParaRPr lang="ru-RU" sz="2000" b="1" dirty="0" smtClean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rgbClr val="000000"/>
              </a:solidFill>
              <a:latin typeface="Bookman Old Style" pitchFamily="18" charset="0"/>
            </a:endParaRPr>
          </a:p>
          <a:p>
            <a:pPr lvl="0" algn="ctr">
              <a:defRPr/>
            </a:pPr>
            <a:r>
              <a:rPr lang="ru-RU" sz="20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0000"/>
                </a:solidFill>
                <a:latin typeface="Bookman Old Style" pitchFamily="18" charset="0"/>
              </a:rPr>
              <a:t>узкая тема запроса</a:t>
            </a:r>
          </a:p>
          <a:p>
            <a:pPr lvl="0" algn="ctr">
              <a:defRPr/>
            </a:pPr>
            <a:r>
              <a:rPr lang="ru-RU" sz="20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0000"/>
                </a:solidFill>
                <a:latin typeface="Bookman Old Style" pitchFamily="18" charset="0"/>
              </a:rPr>
              <a:t> </a:t>
            </a:r>
            <a:endParaRPr lang="ru-RU" sz="2000" b="1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rgbClr val="00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33135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noProof="0" smtClean="0"/>
              <a:pPr rtl="0"/>
              <a:t>22</a:t>
            </a:fld>
            <a:endParaRPr lang="ru-RU" noProof="0"/>
          </a:p>
        </p:txBody>
      </p:sp>
      <p:sp>
        <p:nvSpPr>
          <p:cNvPr id="11" name="Прямоугольник 10"/>
          <p:cNvSpPr/>
          <p:nvPr/>
        </p:nvSpPr>
        <p:spPr>
          <a:xfrm>
            <a:off x="2520778" y="189640"/>
            <a:ext cx="85591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zh-CN" sz="2000" b="1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Городские мастер-классы 2023 – 2024 учебный год</a:t>
            </a:r>
            <a:endParaRPr lang="ru-RU" sz="2000" dirty="0">
              <a:latin typeface="Bookman Old Style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23784" y="554736"/>
          <a:ext cx="10791567" cy="5932575"/>
        </p:xfrm>
        <a:graphic>
          <a:graphicData uri="http://schemas.openxmlformats.org/drawingml/2006/table">
            <a:tbl>
              <a:tblPr>
                <a:tableStyleId>{10A1B5D5-9B99-4C35-A422-299274C87663}</a:tableStyleId>
              </a:tblPr>
              <a:tblGrid>
                <a:gridCol w="774357"/>
                <a:gridCol w="2897739"/>
                <a:gridCol w="906194"/>
                <a:gridCol w="965442"/>
                <a:gridCol w="965442"/>
                <a:gridCol w="846094"/>
                <a:gridCol w="124689"/>
                <a:gridCol w="1235675"/>
                <a:gridCol w="115330"/>
                <a:gridCol w="1960605"/>
              </a:tblGrid>
              <a:tr h="406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№ </a:t>
                      </a:r>
                      <a:r>
                        <a:rPr lang="ru-RU" sz="1000" b="1" dirty="0" err="1">
                          <a:latin typeface="Bookman Old Style" pitchFamily="18" charset="0"/>
                        </a:rPr>
                        <a:t>п</a:t>
                      </a:r>
                      <a:r>
                        <a:rPr lang="ru-RU" sz="1000" b="1" dirty="0">
                          <a:latin typeface="Bookman Old Style" pitchFamily="18" charset="0"/>
                        </a:rPr>
                        <a:t>/</a:t>
                      </a:r>
                      <a:r>
                        <a:rPr lang="ru-RU" sz="1000" b="1" dirty="0" err="1">
                          <a:latin typeface="Bookman Old Style" pitchFamily="18" charset="0"/>
                        </a:rPr>
                        <a:t>п</a:t>
                      </a: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Название мастер-класса</a:t>
                      </a: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Bookman Old Style" pitchFamily="18" charset="0"/>
                        </a:rPr>
                        <a:t>ФИО педагога</a:t>
                      </a:r>
                      <a:endParaRPr lang="ru-RU" sz="10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Bookman Old Style" pitchFamily="18" charset="0"/>
                        </a:rPr>
                        <a:t>Категория</a:t>
                      </a:r>
                      <a:endParaRPr lang="ru-RU" sz="10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Bookman Old Style" pitchFamily="18" charset="0"/>
                        </a:rPr>
                        <a:t>Должность</a:t>
                      </a:r>
                      <a:endParaRPr lang="ru-RU" sz="10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Bookman Old Style" pitchFamily="18" charset="0"/>
                        </a:rPr>
                        <a:t>МБ(А)ДОУ</a:t>
                      </a: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Категория слушателей</a:t>
                      </a: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53009" marR="53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5467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ДОШКОЛЬНОЕ ОБРАЗОВАНИЕ</a:t>
                      </a: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5467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Музыкальные руководители</a:t>
                      </a: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42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Bookman Old Style" pitchFamily="18" charset="0"/>
                        </a:rPr>
                        <a:t>1</a:t>
                      </a:r>
                      <a:endParaRPr lang="ru-RU" sz="1000" b="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Bookman Old Style" pitchFamily="18" charset="0"/>
                        </a:rPr>
                        <a:t>Использование технологии «Эвритмия» в коррекционно-развивающей работе с детьми с ОВЗ</a:t>
                      </a:r>
                      <a:endParaRPr lang="ru-RU" sz="1000" b="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err="1">
                          <a:latin typeface="Bookman Old Style" pitchFamily="18" charset="0"/>
                        </a:rPr>
                        <a:t>Эртель</a:t>
                      </a:r>
                      <a:r>
                        <a:rPr lang="ru-RU" sz="1000" b="0" dirty="0">
                          <a:latin typeface="Bookman Old Style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Bookman Old Style" pitchFamily="18" charset="0"/>
                        </a:rPr>
                        <a:t>Галина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Bookman Old Style" pitchFamily="18" charset="0"/>
                        </a:rPr>
                        <a:t>Николаевна</a:t>
                      </a:r>
                      <a:endParaRPr lang="ru-RU" sz="1000" b="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latin typeface="Bookman Old Style" pitchFamily="18" charset="0"/>
                        </a:rPr>
                        <a:t>I</a:t>
                      </a:r>
                      <a:endParaRPr lang="ru-RU" sz="1000" b="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Bookman Old Style" pitchFamily="18" charset="0"/>
                        </a:rPr>
                        <a:t>Музыкальный руководитель</a:t>
                      </a:r>
                      <a:endParaRPr lang="ru-RU" sz="1000" b="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Bookman Old Style" pitchFamily="18" charset="0"/>
                        </a:rPr>
                        <a:t>МБДОУ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Bookman Old Style" pitchFamily="18" charset="0"/>
                        </a:rPr>
                        <a:t>«ДС № 8 «</a:t>
                      </a:r>
                      <a:r>
                        <a:rPr lang="ru-RU" sz="1000" b="0" dirty="0" err="1">
                          <a:latin typeface="Bookman Old Style" pitchFamily="18" charset="0"/>
                        </a:rPr>
                        <a:t>Тундровичок</a:t>
                      </a:r>
                      <a:r>
                        <a:rPr lang="ru-RU" sz="1000" b="0" dirty="0">
                          <a:latin typeface="Bookman Old Style" pitchFamily="18" charset="0"/>
                        </a:rPr>
                        <a:t>»</a:t>
                      </a:r>
                      <a:endParaRPr lang="ru-RU" sz="1000" b="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Bookman Old Style" pitchFamily="18" charset="0"/>
                        </a:rPr>
                        <a:t>Воспитатели ГКН, музыкальные руководители, учителя-логопеды</a:t>
                      </a:r>
                      <a:endParaRPr lang="ru-RU" sz="1000" b="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Bookman Old Style" pitchFamily="18" charset="0"/>
                        </a:rPr>
                        <a:t>Январь, февраль март </a:t>
                      </a:r>
                      <a:endParaRPr lang="ru-RU" sz="1000" b="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73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latin typeface="Bookman Old Style" pitchFamily="18" charset="0"/>
                        </a:rPr>
                        <a:t>2</a:t>
                      </a:r>
                      <a:endParaRPr lang="ru-RU" sz="1000" b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latin typeface="Bookman Old Style" pitchFamily="18" charset="0"/>
                        </a:rPr>
                        <a:t>Использование цифровых технологий в работе музыкального руководителя дошкольного учреждения</a:t>
                      </a:r>
                      <a:endParaRPr lang="ru-RU" sz="1000" b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latin typeface="Bookman Old Style" pitchFamily="18" charset="0"/>
                        </a:rPr>
                        <a:t>Тихонова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latin typeface="Bookman Old Style" pitchFamily="18" charset="0"/>
                        </a:rPr>
                        <a:t> Галина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latin typeface="Bookman Old Style" pitchFamily="18" charset="0"/>
                        </a:rPr>
                        <a:t>Дмитриевна </a:t>
                      </a:r>
                      <a:endParaRPr lang="ru-RU" sz="1000" b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latin typeface="Bookman Old Style" pitchFamily="18" charset="0"/>
                        </a:rPr>
                        <a:t>I</a:t>
                      </a:r>
                      <a:endParaRPr lang="ru-RU" sz="1000" b="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Bookman Old Style" pitchFamily="18" charset="0"/>
                        </a:rPr>
                        <a:t>Музыкальный руководитель</a:t>
                      </a:r>
                      <a:endParaRPr lang="ru-RU" sz="1000" b="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Bookman Old Style" pitchFamily="18" charset="0"/>
                        </a:rPr>
                        <a:t>МБДОУ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Bookman Old Style" pitchFamily="18" charset="0"/>
                        </a:rPr>
                        <a:t>«ДС № 36 «Полянка»</a:t>
                      </a:r>
                      <a:endParaRPr lang="ru-RU" sz="1000" b="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Bookman Old Style" pitchFamily="18" charset="0"/>
                        </a:rPr>
                        <a:t>Педагоги МБ(А)ДОУ </a:t>
                      </a:r>
                      <a:endParaRPr lang="ru-RU" sz="1000" b="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Bookman Old Style" pitchFamily="18" charset="0"/>
                        </a:rPr>
                        <a:t>Октябрь, ноябрь, декабрь </a:t>
                      </a:r>
                      <a:endParaRPr lang="ru-RU" sz="1000" b="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467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Учителя-логопеды</a:t>
                      </a: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64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Bookman Old Style" pitchFamily="18" charset="0"/>
                        </a:rPr>
                        <a:t>3</a:t>
                      </a:r>
                      <a:endParaRPr lang="ru-RU" sz="1000" b="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Bookman Old Style" pitchFamily="18" charset="0"/>
                        </a:rPr>
                        <a:t>Традиционные и современные методы коррекции слоговой структуры слова у дошкольников с нарушениями речи</a:t>
                      </a:r>
                      <a:endParaRPr lang="ru-RU" sz="1000" b="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Bookman Old Style" pitchFamily="18" charset="0"/>
                        </a:rPr>
                        <a:t>Захарова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Bookman Old Style" pitchFamily="18" charset="0"/>
                        </a:rPr>
                        <a:t>Ольга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Bookman Old Style" pitchFamily="18" charset="0"/>
                        </a:rPr>
                        <a:t>Владимировна </a:t>
                      </a:r>
                      <a:endParaRPr lang="ru-RU" sz="1000" b="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latin typeface="Bookman Old Style" pitchFamily="18" charset="0"/>
                        </a:rPr>
                        <a:t>В</a:t>
                      </a:r>
                      <a:endParaRPr lang="ru-RU" sz="1000" b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Bookman Old Style" pitchFamily="18" charset="0"/>
                        </a:rPr>
                        <a:t>Учитель-логопед</a:t>
                      </a:r>
                      <a:endParaRPr lang="ru-RU" sz="1000" b="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Bookman Old Style" pitchFamily="18" charset="0"/>
                        </a:rPr>
                        <a:t>МБДОУ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Bookman Old Style" pitchFamily="18" charset="0"/>
                        </a:rPr>
                        <a:t>«ДС № 86 «Брусничка»</a:t>
                      </a:r>
                      <a:endParaRPr lang="ru-RU" sz="1000" b="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Bookman Old Style" pitchFamily="18" charset="0"/>
                        </a:rPr>
                        <a:t>Учителя-логопеды МБ(А)ДОУ</a:t>
                      </a:r>
                      <a:endParaRPr lang="ru-RU" sz="1000" b="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Bookman Old Style" pitchFamily="18" charset="0"/>
                        </a:rPr>
                        <a:t>Январь, февраль март</a:t>
                      </a:r>
                      <a:endParaRPr lang="ru-RU" sz="1000" b="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err="1">
                          <a:latin typeface="Bookman Old Style" pitchFamily="18" charset="0"/>
                        </a:rPr>
                        <a:t>Базелюк</a:t>
                      </a:r>
                      <a:r>
                        <a:rPr lang="ru-RU" sz="1000" b="0" dirty="0">
                          <a:latin typeface="Bookman Old Style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Bookman Old Style" pitchFamily="18" charset="0"/>
                        </a:rPr>
                        <a:t>Ирина Александровна</a:t>
                      </a:r>
                      <a:endParaRPr lang="ru-RU" sz="1000" b="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latin typeface="Bookman Old Style" pitchFamily="18" charset="0"/>
                        </a:rPr>
                        <a:t>В</a:t>
                      </a:r>
                      <a:endParaRPr lang="ru-RU" sz="1000" b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Bookman Old Style" pitchFamily="18" charset="0"/>
                        </a:rPr>
                        <a:t>Учитель-логопед</a:t>
                      </a:r>
                      <a:endParaRPr lang="ru-RU" sz="1000" b="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64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latin typeface="Bookman Old Style" pitchFamily="18" charset="0"/>
                        </a:rPr>
                        <a:t>4</a:t>
                      </a:r>
                      <a:endParaRPr lang="ru-RU" sz="1000" b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Bookman Old Style" pitchFamily="18" charset="0"/>
                        </a:rPr>
                        <a:t>Применение современных интонационных разработок, основанных на принципах биологической обратной связи и мозжечковой стимуляции, позволяющих добиться устойчивого результата и ускорить процессы коррекции речевого нарушения с детьми ТНР</a:t>
                      </a:r>
                      <a:endParaRPr lang="ru-RU" sz="1000" b="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err="1">
                          <a:latin typeface="Bookman Old Style" pitchFamily="18" charset="0"/>
                        </a:rPr>
                        <a:t>Бецан</a:t>
                      </a:r>
                      <a:r>
                        <a:rPr lang="ru-RU" sz="1000" b="0" dirty="0">
                          <a:latin typeface="Bookman Old Style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Bookman Old Style" pitchFamily="18" charset="0"/>
                        </a:rPr>
                        <a:t>Светлана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Bookman Old Style" pitchFamily="18" charset="0"/>
                        </a:rPr>
                        <a:t>Валерьевна </a:t>
                      </a:r>
                      <a:endParaRPr lang="ru-RU" sz="1000" b="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Bookman Old Style" pitchFamily="18" charset="0"/>
                        </a:rPr>
                        <a:t>В</a:t>
                      </a:r>
                      <a:endParaRPr lang="ru-RU" sz="1000" b="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Bookman Old Style" pitchFamily="18" charset="0"/>
                        </a:rPr>
                        <a:t>Учитель-логопед</a:t>
                      </a:r>
                      <a:endParaRPr lang="ru-RU" sz="1000" b="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Bookman Old Style" pitchFamily="18" charset="0"/>
                        </a:rPr>
                        <a:t>МБДОУ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Bookman Old Style" pitchFamily="18" charset="0"/>
                        </a:rPr>
                        <a:t>«ДС № 3 «Солнышко»</a:t>
                      </a:r>
                      <a:endParaRPr lang="ru-RU" sz="1000" b="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Bookman Old Style" pitchFamily="18" charset="0"/>
                        </a:rPr>
                        <a:t>Учителя-логопеды МБ(А)ДОУ</a:t>
                      </a:r>
                      <a:endParaRPr lang="ru-RU" sz="1000" b="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latin typeface="Bookman Old Style" pitchFamily="18" charset="0"/>
                        </a:rPr>
                        <a:t>Октябрь, ноябрь, декабрь</a:t>
                      </a:r>
                      <a:endParaRPr lang="ru-RU" sz="1000" b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09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latin typeface="Bookman Old Style" pitchFamily="18" charset="0"/>
                        </a:rPr>
                        <a:t>Конопацкая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latin typeface="Bookman Old Style" pitchFamily="18" charset="0"/>
                        </a:rPr>
                        <a:t>Лидия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latin typeface="Bookman Old Style" pitchFamily="18" charset="0"/>
                        </a:rPr>
                        <a:t>Леонидовна</a:t>
                      </a:r>
                      <a:endParaRPr lang="ru-RU" sz="1000" b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Bookman Old Style" pitchFamily="18" charset="0"/>
                        </a:rPr>
                        <a:t>В</a:t>
                      </a:r>
                      <a:endParaRPr lang="ru-RU" sz="1000" b="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5467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Педагоги-психологи</a:t>
                      </a: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18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Bookman Old Style" pitchFamily="18" charset="0"/>
                        </a:rPr>
                        <a:t>5</a:t>
                      </a:r>
                      <a:endParaRPr lang="ru-RU" sz="1000" b="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Bookman Old Style" pitchFamily="18" charset="0"/>
                        </a:rPr>
                        <a:t>Применение методов нейропсихологии в работе педагога-психолога ДОУ</a:t>
                      </a:r>
                      <a:endParaRPr lang="ru-RU" sz="1000" b="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Bookman Old Style" pitchFamily="18" charset="0"/>
                        </a:rPr>
                        <a:t>Еременко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Bookman Old Style" pitchFamily="18" charset="0"/>
                        </a:rPr>
                        <a:t>Наталья Владимировна</a:t>
                      </a:r>
                      <a:endParaRPr lang="ru-RU" sz="1000" b="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latin typeface="Bookman Old Style" pitchFamily="18" charset="0"/>
                        </a:rPr>
                        <a:t>I</a:t>
                      </a:r>
                      <a:endParaRPr lang="ru-RU" sz="1000" b="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Bookman Old Style" pitchFamily="18" charset="0"/>
                        </a:rPr>
                        <a:t>Педагог-психолог</a:t>
                      </a:r>
                      <a:endParaRPr lang="ru-RU" sz="1000" b="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Bookman Old Style" pitchFamily="18" charset="0"/>
                        </a:rPr>
                        <a:t>МБДОУ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Bookman Old Style" pitchFamily="18" charset="0"/>
                        </a:rPr>
                        <a:t>«ДС № 84 «Голубок»</a:t>
                      </a:r>
                      <a:endParaRPr lang="ru-RU" sz="1000" b="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Bookman Old Style" pitchFamily="18" charset="0"/>
                        </a:rPr>
                        <a:t>Педагоги-психологи  МБ(А)ДОУ</a:t>
                      </a:r>
                      <a:endParaRPr lang="ru-RU" sz="1000" b="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Bookman Old Style" pitchFamily="18" charset="0"/>
                        </a:rPr>
                        <a:t>Январь, февраль март</a:t>
                      </a:r>
                      <a:endParaRPr lang="ru-RU" sz="1000" b="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noProof="0" smtClean="0"/>
              <a:pPr rtl="0"/>
              <a:t>23</a:t>
            </a:fld>
            <a:endParaRPr lang="ru-RU" noProof="0"/>
          </a:p>
        </p:txBody>
      </p:sp>
      <p:sp>
        <p:nvSpPr>
          <p:cNvPr id="11" name="Прямоугольник 10"/>
          <p:cNvSpPr/>
          <p:nvPr/>
        </p:nvSpPr>
        <p:spPr>
          <a:xfrm>
            <a:off x="2520778" y="189640"/>
            <a:ext cx="85591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zh-CN" sz="2000" b="1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Городские мастер-классы 2023 – 2024 учебный год</a:t>
            </a:r>
            <a:endParaRPr lang="ru-RU" sz="2000" dirty="0">
              <a:latin typeface="Bookman Old Style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9516" y="719666"/>
          <a:ext cx="11417641" cy="5638800"/>
        </p:xfrm>
        <a:graphic>
          <a:graphicData uri="http://schemas.openxmlformats.org/drawingml/2006/table">
            <a:tbl>
              <a:tblPr>
                <a:tableStyleId>{10A1B5D5-9B99-4C35-A422-299274C87663}</a:tableStyleId>
              </a:tblPr>
              <a:tblGrid>
                <a:gridCol w="271846"/>
                <a:gridCol w="82379"/>
                <a:gridCol w="2895230"/>
                <a:gridCol w="1392811"/>
                <a:gridCol w="1483873"/>
                <a:gridCol w="1483873"/>
                <a:gridCol w="1300437"/>
                <a:gridCol w="1485186"/>
                <a:gridCol w="1022006"/>
              </a:tblGrid>
              <a:tr h="28519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№ </a:t>
                      </a:r>
                      <a:r>
                        <a:rPr lang="ru-RU" sz="1000" b="1" dirty="0" err="1">
                          <a:latin typeface="Bookman Old Style" pitchFamily="18" charset="0"/>
                        </a:rPr>
                        <a:t>п</a:t>
                      </a:r>
                      <a:r>
                        <a:rPr lang="ru-RU" sz="1000" b="1" dirty="0">
                          <a:latin typeface="Bookman Old Style" pitchFamily="18" charset="0"/>
                        </a:rPr>
                        <a:t>/</a:t>
                      </a:r>
                      <a:r>
                        <a:rPr lang="ru-RU" sz="1000" b="1" dirty="0" err="1">
                          <a:latin typeface="Bookman Old Style" pitchFamily="18" charset="0"/>
                        </a:rPr>
                        <a:t>п</a:t>
                      </a: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7199" marR="37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7199" marR="37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Bookman Old Style" pitchFamily="18" charset="0"/>
                        </a:rPr>
                        <a:t>Название </a:t>
                      </a:r>
                      <a:r>
                        <a:rPr lang="ru-RU" sz="1000" b="1" dirty="0">
                          <a:latin typeface="Bookman Old Style" pitchFamily="18" charset="0"/>
                        </a:rPr>
                        <a:t>мастер-класса</a:t>
                      </a: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7199" marR="37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ФИО педагога</a:t>
                      </a: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7199" marR="37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Категория</a:t>
                      </a: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7199" marR="37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Должность</a:t>
                      </a: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7199" marR="37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Bookman Old Style" pitchFamily="18" charset="0"/>
                        </a:rPr>
                        <a:t>МБ(А)ДОУ</a:t>
                      </a: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7199" marR="37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Категория слушателей</a:t>
                      </a: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7199" marR="37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7199" marR="37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064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Bookman Old Style" pitchFamily="18" charset="0"/>
                        </a:rPr>
                        <a:t>Воспитатели</a:t>
                      </a: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7199" marR="37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75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7199" marR="37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Bookman Old Style" pitchFamily="18" charset="0"/>
                        </a:rPr>
                        <a:t>Развитие межполушарного взаимодействия методами кинезиологии у дошкольников</a:t>
                      </a:r>
                      <a:endParaRPr lang="ru-RU" sz="100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7199" marR="37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Bookman Old Style" pitchFamily="18" charset="0"/>
                        </a:rPr>
                        <a:t>Бердникова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Bookman Old Style" pitchFamily="18" charset="0"/>
                        </a:rPr>
                        <a:t>Ольга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Bookman Old Style" pitchFamily="18" charset="0"/>
                        </a:rPr>
                        <a:t>Витальевна</a:t>
                      </a:r>
                      <a:endParaRPr lang="ru-RU" sz="100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7199" marR="37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Bookman Old Style" pitchFamily="18" charset="0"/>
                        </a:rPr>
                        <a:t>I</a:t>
                      </a:r>
                      <a:endParaRPr lang="ru-RU" sz="100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7199" marR="37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Bookman Old Style" pitchFamily="18" charset="0"/>
                        </a:rPr>
                        <a:t>Воспитатель</a:t>
                      </a:r>
                      <a:endParaRPr lang="ru-RU" sz="100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7199" marR="37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indent="-3175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Bookman Old Style" pitchFamily="18" charset="0"/>
                        </a:rPr>
                        <a:t>МАДОУ</a:t>
                      </a:r>
                    </a:p>
                    <a:p>
                      <a:pPr marL="76200" indent="-3175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Bookman Old Style" pitchFamily="18" charset="0"/>
                        </a:rPr>
                        <a:t>«Д</a:t>
                      </a:r>
                      <a:r>
                        <a:rPr lang="en-US" sz="1000">
                          <a:latin typeface="Bookman Old Style" pitchFamily="18" charset="0"/>
                        </a:rPr>
                        <a:t>C </a:t>
                      </a:r>
                      <a:r>
                        <a:rPr lang="ru-RU" sz="1000" spc="150">
                          <a:latin typeface="Bookman Old Style" pitchFamily="18" charset="0"/>
                        </a:rPr>
                        <a:t>№45</a:t>
                      </a:r>
                      <a:endParaRPr lang="ru-RU" sz="1000">
                        <a:latin typeface="Bookman Old Style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Bookman Old Style" pitchFamily="18" charset="0"/>
                        </a:rPr>
                        <a:t>«Улыбка»</a:t>
                      </a:r>
                      <a:endParaRPr lang="ru-RU" sz="100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7199" marR="37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Bookman Old Style" pitchFamily="18" charset="0"/>
                        </a:rPr>
                        <a:t>Педагоги МБ(А)ДОУ</a:t>
                      </a:r>
                      <a:endParaRPr lang="ru-RU" sz="100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7199" marR="37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Bookman Old Style" pitchFamily="18" charset="0"/>
                        </a:rPr>
                        <a:t>Октябрь, ноябрь, декабрь</a:t>
                      </a:r>
                      <a:endParaRPr lang="ru-RU" sz="100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7199" marR="37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7199" marR="37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Bookman Old Style" pitchFamily="18" charset="0"/>
                        </a:rPr>
                        <a:t>Взаимосвязь различных видов ручной умелости и совершенствование речи детей с ОНР от ситуативной до контекстной</a:t>
                      </a:r>
                      <a:endParaRPr lang="ru-RU" sz="100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7199" marR="37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Bookman Old Style" pitchFamily="18" charset="0"/>
                        </a:rPr>
                        <a:t>Подъяблонская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Bookman Old Style" pitchFamily="18" charset="0"/>
                        </a:rPr>
                        <a:t>Вера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Bookman Old Style" pitchFamily="18" charset="0"/>
                        </a:rPr>
                        <a:t>Валерьевна­­­­­­</a:t>
                      </a:r>
                      <a:endParaRPr lang="ru-RU" sz="100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7199" marR="37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Bookman Old Style" pitchFamily="18" charset="0"/>
                        </a:rPr>
                        <a:t>В</a:t>
                      </a:r>
                      <a:endParaRPr lang="ru-RU" sz="100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7199" marR="37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Bookman Old Style" pitchFamily="18" charset="0"/>
                        </a:rPr>
                        <a:t>Воспитатель</a:t>
                      </a:r>
                      <a:endParaRPr lang="ru-RU" sz="100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7199" marR="37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Bookman Old Style" pitchFamily="18" charset="0"/>
                        </a:rPr>
                        <a:t>МБДОУ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Bookman Old Style" pitchFamily="18" charset="0"/>
                        </a:rPr>
                        <a:t>«ДС № 59 «Золушка»</a:t>
                      </a:r>
                      <a:endParaRPr lang="ru-RU" sz="100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7199" marR="37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Bookman Old Style" pitchFamily="18" charset="0"/>
                        </a:rPr>
                        <a:t>Педагоги МБ(А)ДОУ общеразвивающих групп и групп КН </a:t>
                      </a:r>
                      <a:endParaRPr lang="ru-RU" sz="100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7199" marR="37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Bookman Old Style" pitchFamily="18" charset="0"/>
                        </a:rPr>
                        <a:t>Январь, февраль март</a:t>
                      </a:r>
                      <a:endParaRPr lang="ru-RU" sz="100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7199" marR="37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193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7199" marR="37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Bookman Old Style" pitchFamily="18" charset="0"/>
                        </a:rPr>
                        <a:t>Современные технологии развития дошкольников в условиях ФОП ДО: игровые технологии: игровые пособия (кубики </a:t>
                      </a:r>
                      <a:r>
                        <a:rPr lang="ru-RU" sz="1000" dirty="0" err="1">
                          <a:latin typeface="Bookman Old Style" pitchFamily="18" charset="0"/>
                        </a:rPr>
                        <a:t>Блума</a:t>
                      </a:r>
                      <a:r>
                        <a:rPr lang="ru-RU" sz="1000" dirty="0">
                          <a:latin typeface="Bookman Old Style" pitchFamily="18" charset="0"/>
                        </a:rPr>
                        <a:t>, круги </a:t>
                      </a:r>
                      <a:r>
                        <a:rPr lang="ru-RU" sz="1000" dirty="0" err="1">
                          <a:latin typeface="Bookman Old Style" pitchFamily="18" charset="0"/>
                        </a:rPr>
                        <a:t>Луллия</a:t>
                      </a:r>
                      <a:r>
                        <a:rPr lang="ru-RU" sz="1000" dirty="0">
                          <a:latin typeface="Bookman Old Style" pitchFamily="18" charset="0"/>
                        </a:rPr>
                        <a:t>, ментальные карты </a:t>
                      </a:r>
                      <a:r>
                        <a:rPr lang="ru-RU" sz="1000" dirty="0" err="1">
                          <a:latin typeface="Bookman Old Style" pitchFamily="18" charset="0"/>
                        </a:rPr>
                        <a:t>Бьюзера</a:t>
                      </a:r>
                      <a:r>
                        <a:rPr lang="ru-RU" sz="1000" dirty="0">
                          <a:latin typeface="Bookman Old Style" pitchFamily="18" charset="0"/>
                        </a:rPr>
                        <a:t>), квест, игры-путешествия, интерактивные игры, технология «</a:t>
                      </a:r>
                      <a:r>
                        <a:rPr lang="ru-RU" sz="1000" dirty="0" err="1">
                          <a:latin typeface="Bookman Old Style" pitchFamily="18" charset="0"/>
                        </a:rPr>
                        <a:t>сторисек</a:t>
                      </a:r>
                      <a:r>
                        <a:rPr lang="ru-RU" sz="1000" dirty="0">
                          <a:latin typeface="Bookman Old Style" pitchFamily="18" charset="0"/>
                        </a:rPr>
                        <a:t>» (мешок историй) в приобщении старших дошкольников к духовно-нравственным, патриотическим и </a:t>
                      </a:r>
                      <a:r>
                        <a:rPr lang="ru-RU" sz="1000" dirty="0" err="1">
                          <a:latin typeface="Bookman Old Style" pitchFamily="18" charset="0"/>
                        </a:rPr>
                        <a:t>социокультурным</a:t>
                      </a:r>
                      <a:r>
                        <a:rPr lang="ru-RU" sz="1000" dirty="0">
                          <a:latin typeface="Bookman Old Style" pitchFamily="18" charset="0"/>
                        </a:rPr>
                        <a:t> ценностям российского народа</a:t>
                      </a:r>
                      <a:endParaRPr lang="ru-RU" sz="10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7199" marR="37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Bookman Old Style" pitchFamily="18" charset="0"/>
                        </a:rPr>
                        <a:t>Хохлова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Bookman Old Style" pitchFamily="18" charset="0"/>
                        </a:rPr>
                        <a:t>Людмила Вячеславовна </a:t>
                      </a:r>
                      <a:endParaRPr lang="ru-RU" sz="100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7199" marR="37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Bookman Old Style" pitchFamily="18" charset="0"/>
                        </a:rPr>
                        <a:t>В</a:t>
                      </a:r>
                      <a:endParaRPr lang="ru-RU" sz="100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7199" marR="37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Bookman Old Style" pitchFamily="18" charset="0"/>
                        </a:rPr>
                        <a:t>Воспитатель</a:t>
                      </a:r>
                      <a:endParaRPr lang="ru-RU" sz="100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7199" marR="37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Bookman Old Style" pitchFamily="18" charset="0"/>
                        </a:rPr>
                        <a:t>МБДОУ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Bookman Old Style" pitchFamily="18" charset="0"/>
                        </a:rPr>
                        <a:t>«ДС № 83 «Золотой петушок»</a:t>
                      </a:r>
                      <a:endParaRPr lang="ru-RU" sz="100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7199" marR="37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Bookman Old Style" pitchFamily="18" charset="0"/>
                        </a:rPr>
                        <a:t>Специалисты, воспитатели МБ(А)ДОУ </a:t>
                      </a:r>
                      <a:endParaRPr lang="ru-RU" sz="100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7199" marR="37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Bookman Old Style" pitchFamily="18" charset="0"/>
                        </a:rPr>
                        <a:t>Январь, февраль март</a:t>
                      </a:r>
                      <a:endParaRPr lang="ru-RU" sz="100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7199" marR="37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8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Bookman Old Style" pitchFamily="18" charset="0"/>
                        </a:rPr>
                        <a:t>Поддубная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Bookman Old Style" pitchFamily="18" charset="0"/>
                        </a:rPr>
                        <a:t>Ольга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Bookman Old Style" pitchFamily="18" charset="0"/>
                        </a:rPr>
                        <a:t>Юрьевна </a:t>
                      </a:r>
                      <a:endParaRPr lang="ru-RU" sz="100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7199" marR="37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Bookman Old Style" pitchFamily="18" charset="0"/>
                        </a:rPr>
                        <a:t>I</a:t>
                      </a:r>
                      <a:endParaRPr lang="ru-RU" sz="100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7199" marR="37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Bookman Old Style" pitchFamily="18" charset="0"/>
                        </a:rPr>
                        <a:t>Воспитатель</a:t>
                      </a:r>
                      <a:endParaRPr lang="ru-RU" sz="100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7199" marR="37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2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7199" marR="37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Bookman Old Style" pitchFamily="18" charset="0"/>
                        </a:rPr>
                        <a:t>Развитие творческих способностей детей дошкольного возраста через художественное экспериментирование с нетрадиционными изобразительными материалами</a:t>
                      </a:r>
                      <a:endParaRPr lang="ru-RU" sz="100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7199" marR="37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Bookman Old Style" pitchFamily="18" charset="0"/>
                        </a:rPr>
                        <a:t>Юденко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Bookman Old Style" pitchFamily="18" charset="0"/>
                        </a:rPr>
                        <a:t>Светлана Анатольевна</a:t>
                      </a:r>
                      <a:endParaRPr lang="ru-RU" sz="100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7199" marR="37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Bookman Old Style" pitchFamily="18" charset="0"/>
                        </a:rPr>
                        <a:t>I</a:t>
                      </a:r>
                      <a:endParaRPr lang="ru-RU" sz="100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7199" marR="37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Bookman Old Style" pitchFamily="18" charset="0"/>
                        </a:rPr>
                        <a:t>Воспитатель</a:t>
                      </a:r>
                      <a:endParaRPr lang="ru-RU" sz="100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7199" marR="37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Bookman Old Style" pitchFamily="18" charset="0"/>
                        </a:rPr>
                        <a:t>МБДОУ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Bookman Old Style" pitchFamily="18" charset="0"/>
                        </a:rPr>
                        <a:t>«ДС № 97 «Светлица»</a:t>
                      </a:r>
                      <a:endParaRPr lang="ru-RU" sz="100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7199" marR="37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Bookman Old Style" pitchFamily="18" charset="0"/>
                        </a:rPr>
                        <a:t>Воспитатели МБ(А)ДОУ </a:t>
                      </a:r>
                      <a:endParaRPr lang="ru-RU" sz="100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7199" marR="37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Bookman Old Style" pitchFamily="18" charset="0"/>
                        </a:rPr>
                        <a:t>Январь, февраль март</a:t>
                      </a:r>
                      <a:endParaRPr lang="ru-RU" sz="100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7199" marR="37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7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7199" marR="37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Bookman Old Style" pitchFamily="18" charset="0"/>
                        </a:rPr>
                        <a:t>Развитие связной речи и воображения у детей посредством инновационной технологии сторителлинг с использованием «Кубиков историй»</a:t>
                      </a:r>
                      <a:endParaRPr lang="ru-RU" sz="100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7199" marR="37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Bookman Old Style" pitchFamily="18" charset="0"/>
                        </a:rPr>
                        <a:t>Гайсина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Bookman Old Style" pitchFamily="18" charset="0"/>
                        </a:rPr>
                        <a:t>Юлия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Bookman Old Style" pitchFamily="18" charset="0"/>
                        </a:rPr>
                        <a:t>Рифатовна</a:t>
                      </a:r>
                      <a:endParaRPr lang="ru-RU" sz="100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7199" marR="37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Bookman Old Style" pitchFamily="18" charset="0"/>
                        </a:rPr>
                        <a:t>I</a:t>
                      </a:r>
                      <a:endParaRPr lang="ru-RU" sz="100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7199" marR="37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Bookman Old Style" pitchFamily="18" charset="0"/>
                        </a:rPr>
                        <a:t>Воспитатель</a:t>
                      </a:r>
                      <a:endParaRPr lang="ru-RU" sz="100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7199" marR="37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Bookman Old Style" pitchFamily="18" charset="0"/>
                        </a:rPr>
                        <a:t>МБДОУ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Bookman Old Style" pitchFamily="18" charset="0"/>
                        </a:rPr>
                        <a:t>«ДС № 3 «Солнышко»</a:t>
                      </a:r>
                      <a:endParaRPr lang="ru-RU" sz="100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7199" marR="37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Bookman Old Style" pitchFamily="18" charset="0"/>
                        </a:rPr>
                        <a:t>Воспитатели МБ(А)ДОУ </a:t>
                      </a:r>
                      <a:endParaRPr lang="ru-RU" sz="100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7199" marR="37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Bookman Old Style" pitchFamily="18" charset="0"/>
                        </a:rPr>
                        <a:t>Ноябрь 2 занятия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Bookman Old Style" pitchFamily="18" charset="0"/>
                        </a:rPr>
                        <a:t>Декабрь </a:t>
                      </a:r>
                      <a:endParaRPr lang="ru-RU" sz="100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7199" marR="37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0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6</a:t>
                      </a:r>
                      <a:endParaRPr lang="ru-RU" sz="10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7199" marR="37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Bookman Old Style" pitchFamily="18" charset="0"/>
                        </a:rPr>
                        <a:t>Применение Швейцарского конструктора «</a:t>
                      </a:r>
                      <a:r>
                        <a:rPr lang="en-US" sz="1000">
                          <a:latin typeface="Bookman Old Style" pitchFamily="18" charset="0"/>
                        </a:rPr>
                        <a:t>CUBORO</a:t>
                      </a:r>
                      <a:r>
                        <a:rPr lang="ru-RU" sz="1000">
                          <a:latin typeface="Bookman Old Style" pitchFamily="18" charset="0"/>
                        </a:rPr>
                        <a:t>» как средство введения основ инженерного образования в ДОУ (с детьми старшего дошкольного возраста)</a:t>
                      </a:r>
                      <a:endParaRPr lang="ru-RU" sz="100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7199" marR="37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Bookman Old Style" pitchFamily="18" charset="0"/>
                        </a:rPr>
                        <a:t>Троценко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Bookman Old Style" pitchFamily="18" charset="0"/>
                        </a:rPr>
                        <a:t>Алёна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Bookman Old Style" pitchFamily="18" charset="0"/>
                        </a:rPr>
                        <a:t>Викторовна</a:t>
                      </a:r>
                      <a:endParaRPr lang="ru-RU" sz="100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7199" marR="37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Bookman Old Style" pitchFamily="18" charset="0"/>
                        </a:rPr>
                        <a:t>I</a:t>
                      </a:r>
                      <a:endParaRPr lang="ru-RU" sz="100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7199" marR="37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Bookman Old Style" pitchFamily="18" charset="0"/>
                        </a:rPr>
                        <a:t>Воспитатель</a:t>
                      </a:r>
                      <a:endParaRPr lang="ru-RU" sz="100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7199" marR="37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Bookman Old Style" pitchFamily="18" charset="0"/>
                        </a:rPr>
                        <a:t>МБДОУ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Bookman Old Style" pitchFamily="18" charset="0"/>
                        </a:rPr>
                        <a:t>«ДС № 59 «Золушка»</a:t>
                      </a:r>
                      <a:endParaRPr lang="ru-RU" sz="100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7199" marR="37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Bookman Old Style" pitchFamily="18" charset="0"/>
                        </a:rPr>
                        <a:t>Педагоги МБ(А)ДОУ общеразвивающих и групп КН </a:t>
                      </a:r>
                      <a:endParaRPr lang="ru-RU" sz="100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7199" marR="37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Bookman Old Style" pitchFamily="18" charset="0"/>
                        </a:rPr>
                        <a:t>Октябрь, ноябрь, декабрь</a:t>
                      </a:r>
                      <a:endParaRPr lang="ru-RU" sz="10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7199" marR="37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1921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noProof="0" smtClean="0"/>
              <a:pPr rtl="0"/>
              <a:t>24</a:t>
            </a:fld>
            <a:endParaRPr lang="ru-RU" noProof="0"/>
          </a:p>
        </p:txBody>
      </p:sp>
      <p:sp>
        <p:nvSpPr>
          <p:cNvPr id="11" name="Прямоугольник 10"/>
          <p:cNvSpPr/>
          <p:nvPr/>
        </p:nvSpPr>
        <p:spPr>
          <a:xfrm>
            <a:off x="2520778" y="189640"/>
            <a:ext cx="85591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zh-CN" sz="2000" b="1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Городские семинары 2023 – 2024 учебный год</a:t>
            </a:r>
            <a:endParaRPr lang="ru-RU" sz="2000" dirty="0">
              <a:latin typeface="Bookman Old Style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00217" y="903068"/>
          <a:ext cx="9988128" cy="5617385"/>
        </p:xfrm>
        <a:graphic>
          <a:graphicData uri="http://schemas.openxmlformats.org/drawingml/2006/table">
            <a:tbl>
              <a:tblPr>
                <a:tableStyleId>{10A1B5D5-9B99-4C35-A422-299274C87663}</a:tableStyleId>
              </a:tblPr>
              <a:tblGrid>
                <a:gridCol w="1154023"/>
                <a:gridCol w="2348744"/>
                <a:gridCol w="1955561"/>
                <a:gridCol w="1169199"/>
                <a:gridCol w="185164"/>
                <a:gridCol w="1342768"/>
                <a:gridCol w="1622254"/>
                <a:gridCol w="210415"/>
              </a:tblGrid>
              <a:tr h="4762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Даты </a:t>
                      </a: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6379" marR="563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Название мастер-класса</a:t>
                      </a: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6379" marR="563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ФИО педагога</a:t>
                      </a: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6379" marR="563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Должность</a:t>
                      </a: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6379" marR="563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Bookman Old Style" pitchFamily="18" charset="0"/>
                        </a:rPr>
                        <a:t>МБ(А)ОУ,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Bookman Old Style" pitchFamily="18" charset="0"/>
                        </a:rPr>
                        <a:t>МБ(А)У ДО, МБ(А)ДОУ</a:t>
                      </a:r>
                      <a:endParaRPr lang="ru-RU" sz="10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6379" marR="563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Категория слушателей</a:t>
                      </a: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6379" marR="563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56379" marR="563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752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ДОШКОЛЬНОЕ ОБРАЗОВАНИЕ</a:t>
                      </a: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6379" marR="563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62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Октябрь </a:t>
                      </a: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6379" marR="563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Применение методики Н.А. Зайцева в работе с детьми дошкольного </a:t>
                      </a:r>
                      <a:r>
                        <a:rPr lang="ru-RU" sz="1000" b="1" dirty="0" smtClean="0">
                          <a:latin typeface="Bookman Old Style" pitchFamily="18" charset="0"/>
                        </a:rPr>
                        <a:t>возраста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6379" marR="563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Волкова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Ирина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Владимировна</a:t>
                      </a: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6379" marR="563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Воспитатель </a:t>
                      </a: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6379" marR="563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6379" marR="563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МБДОУ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«ДС № 84 «Голубок»</a:t>
                      </a: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6379" marR="563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Специалисты, воспитатели МБ(А)ДОУ</a:t>
                      </a: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6379" marR="563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56379" marR="563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2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Bookman Old Style" pitchFamily="18" charset="0"/>
                        </a:rPr>
                        <a:t>Ноябрь</a:t>
                      </a: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6379" marR="563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Эффективные технологии взаимодействия педагога с семьями воспитанников </a:t>
                      </a:r>
                      <a:endParaRPr lang="ru-RU" sz="1000" b="1" dirty="0" smtClean="0">
                        <a:latin typeface="Bookman Old Style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6379" marR="563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Bookman Old Style" pitchFamily="18" charset="0"/>
                        </a:rPr>
                        <a:t>Сучкова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Bookman Old Style" pitchFamily="18" charset="0"/>
                        </a:rPr>
                        <a:t>Людмила    Федоровна   </a:t>
                      </a:r>
                      <a:endParaRPr lang="ru-RU" sz="10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6379" marR="563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Воспитатель</a:t>
                      </a: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6379" marR="563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6379" marR="563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МБДОУ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«ДС № 95 «Снежинка»</a:t>
                      </a: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6379" marR="563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Воспитатели МБ(А)ДОУ </a:t>
                      </a: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6379" marR="563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6379" marR="563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Bookman Old Style" pitchFamily="18" charset="0"/>
                        </a:rPr>
                        <a:t>Ноябрь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6379" marR="563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Структурирование и адаптация  учебного материала для детей с РАС в ДОО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kern="1200" dirty="0">
                        <a:solidFill>
                          <a:schemeClr val="dk1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marL="56379" marR="563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Анна Юрьевна Краева </a:t>
                      </a: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6379" marR="563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Учитель-дефектолог </a:t>
                      </a: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6379" marR="563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6379" marR="563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Bookman Old Style" pitchFamily="18" charset="0"/>
                        </a:rPr>
                        <a:t>МБДОУ «ДС №36 «Полянка» </a:t>
                      </a: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6379" marR="563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Воспитатели МБ(А)ДОУ </a:t>
                      </a: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6379" marR="563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6379" marR="563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58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Bookman Old Style" pitchFamily="18" charset="0"/>
                        </a:rPr>
                        <a:t>Декабрь</a:t>
                      </a: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6379" marR="563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Организация секционной работы по физкультурно-оздоровительному направлению</a:t>
                      </a: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6379" marR="563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latin typeface="Bookman Old Style" pitchFamily="18" charset="0"/>
                        </a:rPr>
                        <a:t>Дыкина</a:t>
                      </a:r>
                      <a:r>
                        <a:rPr lang="ru-RU" sz="1000" b="1" dirty="0">
                          <a:latin typeface="Bookman Old Style" pitchFamily="18" charset="0"/>
                        </a:rPr>
                        <a:t> Марина Ивановна</a:t>
                      </a: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6379" marR="563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И</a:t>
                      </a:r>
                      <a:r>
                        <a:rPr lang="ru-RU" sz="1000" b="1" dirty="0" smtClean="0">
                          <a:latin typeface="Bookman Old Style" pitchFamily="18" charset="0"/>
                        </a:rPr>
                        <a:t>нструктор </a:t>
                      </a:r>
                      <a:r>
                        <a:rPr lang="ru-RU" sz="1000" b="1" dirty="0">
                          <a:latin typeface="Bookman Old Style" pitchFamily="18" charset="0"/>
                        </a:rPr>
                        <a:t>по физической культуре,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высшая квалификационная категория</a:t>
                      </a: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6379" marR="563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6379" marR="563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Bookman Old Style" pitchFamily="18" charset="0"/>
                        </a:rPr>
                        <a:t>МБДОУ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Bookman Old Style" pitchFamily="18" charset="0"/>
                        </a:rPr>
                        <a:t>«ДС №18 «Полянка» </a:t>
                      </a: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6379" marR="563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Bookman Old Style" pitchFamily="18" charset="0"/>
                        </a:rPr>
                        <a:t>Молодые </a:t>
                      </a:r>
                      <a:r>
                        <a:rPr lang="ru-RU" sz="1000" b="1" dirty="0">
                          <a:latin typeface="Bookman Old Style" pitchFamily="18" charset="0"/>
                        </a:rPr>
                        <a:t>специалисты - инструктора по физической культуре</a:t>
                      </a: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6379" marR="563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6379" marR="563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58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Декабрь </a:t>
                      </a: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6379" marR="563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Bookman Old Style" pitchFamily="18" charset="0"/>
                        </a:rPr>
                        <a:t>«Мы вместе» - проектирование образовательного пространства для успешной социализации ребенка с ОВЗ в условиях ДОУ </a:t>
                      </a:r>
                      <a:endParaRPr lang="ru-RU" sz="1000" b="1" dirty="0" smtClean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6379" marR="563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Bookman Old Style" pitchFamily="18" charset="0"/>
                        </a:rPr>
                        <a:t>1. Учитель – дефектолог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Bookman Old Style" pitchFamily="18" charset="0"/>
                        </a:rPr>
                        <a:t>Кузнецова Любовь Григорьевна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Bookman Old Style" pitchFamily="18" charset="0"/>
                        </a:rPr>
                        <a:t>2. Учитель-логопед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 smtClean="0">
                          <a:latin typeface="Bookman Old Style" pitchFamily="18" charset="0"/>
                        </a:rPr>
                        <a:t>Швыдченко</a:t>
                      </a:r>
                      <a:r>
                        <a:rPr lang="ru-RU" sz="1000" b="1" dirty="0" smtClean="0">
                          <a:latin typeface="Bookman Old Style" pitchFamily="18" charset="0"/>
                        </a:rPr>
                        <a:t> Татьяна Васильевна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Bookman Old Style" pitchFamily="18" charset="0"/>
                        </a:rPr>
                        <a:t>3. Педагог-психолог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Bookman Old Style" pitchFamily="18" charset="0"/>
                        </a:rPr>
                        <a:t>Маркина Лидия Евгеньевна</a:t>
                      </a: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6379" marR="563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Bookman Old Style" pitchFamily="18" charset="0"/>
                        </a:rPr>
                        <a:t>Учитель-дефектолог Учитель-логопед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Bookman Old Style" pitchFamily="18" charset="0"/>
                        </a:rPr>
                        <a:t>Педагог-психолог  </a:t>
                      </a:r>
                      <a:endParaRPr lang="ru-RU" sz="1000" b="1" dirty="0" smtClean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6379" marR="563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6379" marR="563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Bookman Old Style" pitchFamily="18" charset="0"/>
                        </a:rPr>
                        <a:t>МБДОУ «ДС №28 «</a:t>
                      </a:r>
                      <a:r>
                        <a:rPr lang="ru-RU" sz="1000" b="1" dirty="0" err="1" smtClean="0">
                          <a:latin typeface="Bookman Old Style" pitchFamily="18" charset="0"/>
                        </a:rPr>
                        <a:t>Веселинка</a:t>
                      </a:r>
                      <a:r>
                        <a:rPr lang="ru-RU" sz="1000" b="1" dirty="0" smtClean="0">
                          <a:latin typeface="Bookman Old Style" pitchFamily="18" charset="0"/>
                        </a:rPr>
                        <a:t>» </a:t>
                      </a:r>
                      <a:endParaRPr lang="ru-RU" sz="1000" b="1" dirty="0" smtClean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6379" marR="563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Педагоги ДОУ </a:t>
                      </a:r>
                      <a:endParaRPr lang="ru-RU" sz="1000" b="1" kern="1200" dirty="0">
                        <a:solidFill>
                          <a:schemeClr val="dk1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marL="56379" marR="563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56379" marR="563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noProof="0" smtClean="0"/>
              <a:pPr rtl="0"/>
              <a:t>25</a:t>
            </a:fld>
            <a:endParaRPr lang="ru-RU" noProof="0"/>
          </a:p>
        </p:txBody>
      </p:sp>
      <p:sp>
        <p:nvSpPr>
          <p:cNvPr id="11" name="Прямоугольник 10"/>
          <p:cNvSpPr/>
          <p:nvPr/>
        </p:nvSpPr>
        <p:spPr>
          <a:xfrm>
            <a:off x="2594917" y="173164"/>
            <a:ext cx="79989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zh-CN" sz="2000" b="1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Городские семинары 2023 – 2024 учебный год</a:t>
            </a:r>
            <a:endParaRPr lang="ru-RU" sz="2000" dirty="0" smtClean="0">
              <a:latin typeface="Bookman Old Style" pitchFamily="18" charset="0"/>
            </a:endParaRPr>
          </a:p>
          <a:p>
            <a:pPr algn="ctr"/>
            <a:endParaRPr lang="ru-RU" sz="2000" dirty="0">
              <a:latin typeface="Bookman Old Style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04800" y="1352757"/>
          <a:ext cx="11343502" cy="4982192"/>
        </p:xfrm>
        <a:graphic>
          <a:graphicData uri="http://schemas.openxmlformats.org/drawingml/2006/table">
            <a:tbl>
              <a:tblPr>
                <a:tableStyleId>{10A1B5D5-9B99-4C35-A422-299274C87663}</a:tableStyleId>
              </a:tblPr>
              <a:tblGrid>
                <a:gridCol w="1318054"/>
                <a:gridCol w="717836"/>
                <a:gridCol w="2198698"/>
                <a:gridCol w="1555555"/>
                <a:gridCol w="734224"/>
                <a:gridCol w="195397"/>
                <a:gridCol w="1189428"/>
                <a:gridCol w="172127"/>
                <a:gridCol w="1507524"/>
                <a:gridCol w="1754659"/>
              </a:tblGrid>
              <a:tr h="25017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Даты </a:t>
                      </a: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Bookman Old Style" pitchFamily="18" charset="0"/>
                        </a:rPr>
                        <a:t>Название мастер-класса</a:t>
                      </a:r>
                      <a:endParaRPr lang="ru-RU" sz="10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Bookman Old Style" pitchFamily="18" charset="0"/>
                        </a:rPr>
                        <a:t>ФИО педагога</a:t>
                      </a:r>
                      <a:endParaRPr lang="ru-RU" sz="10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Должность</a:t>
                      </a: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Bookman Old Style" pitchFamily="18" charset="0"/>
                        </a:rPr>
                        <a:t>МБ(А)ДОУ</a:t>
                      </a: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Bookman Old Style" pitchFamily="18" charset="0"/>
                        </a:rPr>
                        <a:t>Категория слушателей</a:t>
                      </a:r>
                      <a:endParaRPr lang="ru-RU" sz="10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7388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ДОШКОЛЬНОЕ ОБРАЗОВАНИЕ</a:t>
                      </a: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35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Январь </a:t>
                      </a: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Bookman Old Style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Система работы Школы наставничества в дошкольном учреждении</a:t>
                      </a: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 </a:t>
                      </a:r>
                      <a:r>
                        <a:rPr lang="ru-RU" sz="1000" b="1" dirty="0" err="1">
                          <a:latin typeface="Bookman Old Style" pitchFamily="18" charset="0"/>
                        </a:rPr>
                        <a:t>Хужина</a:t>
                      </a:r>
                      <a:r>
                        <a:rPr lang="ru-RU" sz="1000" b="1" dirty="0">
                          <a:latin typeface="Bookman Old Style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Вилена </a:t>
                      </a:r>
                      <a:r>
                        <a:rPr lang="ru-RU" sz="1000" b="1" dirty="0" err="1">
                          <a:latin typeface="Bookman Old Style" pitchFamily="18" charset="0"/>
                        </a:rPr>
                        <a:t>Юнусовна</a:t>
                      </a: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Старший воспитатель</a:t>
                      </a: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Bookman Old Style" pitchFamily="18" charset="0"/>
                        </a:rPr>
                        <a:t>МБДОУ «ДС № </a:t>
                      </a:r>
                      <a:r>
                        <a:rPr lang="ru-RU" sz="1000" b="1" dirty="0">
                          <a:latin typeface="Bookman Old Style" pitchFamily="18" charset="0"/>
                        </a:rPr>
                        <a:t>4 </a:t>
                      </a:r>
                      <a:r>
                        <a:rPr lang="ru-RU" sz="1000" b="1" dirty="0" err="1" smtClean="0">
                          <a:latin typeface="Bookman Old Style" pitchFamily="18" charset="0"/>
                        </a:rPr>
                        <a:t>Колоокольчик</a:t>
                      </a:r>
                      <a:r>
                        <a:rPr lang="ru-RU" sz="1000" b="1" dirty="0" smtClean="0">
                          <a:latin typeface="Bookman Old Style" pitchFamily="18" charset="0"/>
                        </a:rPr>
                        <a:t>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Bookman Old Style" pitchFamily="18" charset="0"/>
                        </a:rPr>
                        <a:t>(2 к) </a:t>
                      </a: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Bookman Old Style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671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Bookman Old Style" pitchFamily="18" charset="0"/>
                        </a:rPr>
                        <a:t>Февраль</a:t>
                      </a: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9266" marR="392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Bookman Old Style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Практические приемы коррекции дефектов смягчения согласных звуков у дошкольников</a:t>
                      </a: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9266" marR="392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266" marR="392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latin typeface="Bookman Old Style" pitchFamily="18" charset="0"/>
                        </a:rPr>
                        <a:t>Шамина</a:t>
                      </a:r>
                      <a:r>
                        <a:rPr lang="ru-RU" sz="1000" b="1" dirty="0">
                          <a:latin typeface="Bookman Old Style" pitchFamily="18" charset="0"/>
                        </a:rPr>
                        <a:t> Светлана Анатольевна</a:t>
                      </a: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9266" marR="392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266" marR="392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учитель-логопед, высшая квалификационная категория</a:t>
                      </a: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9266" marR="392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Bookman Old Style" pitchFamily="18" charset="0"/>
                        </a:rPr>
                        <a:t>МБДОУ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Bookman Old Style" pitchFamily="18" charset="0"/>
                        </a:rPr>
                        <a:t>«ДС №18 «Полянка» </a:t>
                      </a: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Bookman Old Style" pitchFamily="18" charset="0"/>
                        </a:rPr>
                        <a:t>Молодые </a:t>
                      </a:r>
                      <a:r>
                        <a:rPr lang="ru-RU" sz="1000" b="1" dirty="0">
                          <a:latin typeface="Bookman Old Style" pitchFamily="18" charset="0"/>
                        </a:rPr>
                        <a:t>специалисты – учителя-логопеды, воспитатели коррекционных групп для детей с нарушениями речи.</a:t>
                      </a: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671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Март </a:t>
                      </a: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Организация физического развития детей с особыми образовательными потребностями (одаренные) в рамках дополнительных образовательных услуг – секция по плаванию «Веселый дельфин»</a:t>
                      </a: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Портнягина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Виктория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Викторовна</a:t>
                      </a: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Инструктор по физической культуре </a:t>
                      </a: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МБДОУ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«ДС № 74 «Земляничка»</a:t>
                      </a: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Инструкторы по физической культуре МБ(А)ДОУ</a:t>
                      </a: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844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Май </a:t>
                      </a: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9266" marR="392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«Маленький патриот» - система патриотического воспитания в условиях ДОУ</a:t>
                      </a: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9266" marR="392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266" marR="392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1. Инструктор по физической культуре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latin typeface="Bookman Old Style" pitchFamily="18" charset="0"/>
                        </a:rPr>
                        <a:t>Никитенок</a:t>
                      </a:r>
                      <a:r>
                        <a:rPr lang="ru-RU" sz="1000" b="1" dirty="0">
                          <a:latin typeface="Bookman Old Style" pitchFamily="18" charset="0"/>
                        </a:rPr>
                        <a:t> Наталья Валерьевна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2. Музыкальный руководитель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latin typeface="Bookman Old Style" pitchFamily="18" charset="0"/>
                        </a:rPr>
                        <a:t>Эзбренер</a:t>
                      </a:r>
                      <a:r>
                        <a:rPr lang="ru-RU" sz="1000" b="1" dirty="0">
                          <a:latin typeface="Bookman Old Style" pitchFamily="18" charset="0"/>
                        </a:rPr>
                        <a:t> Татьяна Владимировна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2. Воспитатели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Маркина Лидия Евгеньевна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Мишенева Ольга Владимировна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latin typeface="Bookman Old Style" pitchFamily="18" charset="0"/>
                        </a:rPr>
                        <a:t>Илембетова</a:t>
                      </a:r>
                      <a:r>
                        <a:rPr lang="ru-RU" sz="1000" b="1" dirty="0">
                          <a:latin typeface="Bookman Old Style" pitchFamily="18" charset="0"/>
                        </a:rPr>
                        <a:t> Эльвира </a:t>
                      </a:r>
                      <a:r>
                        <a:rPr lang="ru-RU" sz="1000" b="1" dirty="0" err="1">
                          <a:latin typeface="Bookman Old Style" pitchFamily="18" charset="0"/>
                        </a:rPr>
                        <a:t>Фатиховна</a:t>
                      </a:r>
                      <a:endParaRPr lang="ru-RU" sz="1000" b="1" dirty="0">
                        <a:latin typeface="Bookman Old Style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Синицына Лидия Владимировна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Бондаренко </a:t>
                      </a:r>
                      <a:r>
                        <a:rPr lang="ru-RU" sz="1000" b="1" dirty="0" err="1">
                          <a:latin typeface="Bookman Old Style" pitchFamily="18" charset="0"/>
                        </a:rPr>
                        <a:t>Жанар</a:t>
                      </a:r>
                      <a:r>
                        <a:rPr lang="ru-RU" sz="1000" b="1" dirty="0">
                          <a:latin typeface="Bookman Old Style" pitchFamily="18" charset="0"/>
                        </a:rPr>
                        <a:t> </a:t>
                      </a:r>
                      <a:r>
                        <a:rPr lang="ru-RU" sz="1000" b="1" dirty="0" err="1" smtClean="0">
                          <a:latin typeface="Bookman Old Style" pitchFamily="18" charset="0"/>
                        </a:rPr>
                        <a:t>Ералаевна</a:t>
                      </a: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9266" marR="392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266" marR="392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266" marR="392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Bookman Old Style" pitchFamily="18" charset="0"/>
                        </a:rPr>
                        <a:t>МБДОУ «ДС №28 «</a:t>
                      </a:r>
                      <a:r>
                        <a:rPr lang="ru-RU" sz="1000" b="1" dirty="0" err="1" smtClean="0">
                          <a:latin typeface="Bookman Old Style" pitchFamily="18" charset="0"/>
                        </a:rPr>
                        <a:t>Веселинка</a:t>
                      </a:r>
                      <a:r>
                        <a:rPr lang="ru-RU" sz="1000" b="1" smtClean="0">
                          <a:latin typeface="Bookman Old Style" pitchFamily="18" charset="0"/>
                        </a:rPr>
                        <a:t>» </a:t>
                      </a:r>
                      <a:endParaRPr lang="ru-RU" sz="1000" b="1" smtClean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9266" marR="392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Bookman Old Style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7661188" y="3163329"/>
            <a:ext cx="3113903" cy="8814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6" name="Номер слайда 165">
            <a:extLst>
              <a:ext uri="{FF2B5EF4-FFF2-40B4-BE49-F238E27FC236}">
                <a16:creationId xmlns="" xmlns:a16="http://schemas.microsoft.com/office/drawing/2014/main" id="{C6322F0B-DD10-4131-BAF2-2C4B6470F0B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4951850" y="6356350"/>
            <a:ext cx="809507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26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071919" y="763182"/>
            <a:ext cx="4568146" cy="1449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algn="ctr">
              <a:lnSpc>
                <a:spcPct val="90000"/>
              </a:lnSpc>
            </a:pPr>
            <a:r>
              <a:rPr lang="ru-RU" sz="1400" b="1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Изучение и обобщение  педагогического опыта направленного на практическую реализацию требований ФГОС ДО ФОП ДО, а также создание банка новых методических продуктов ГМО </a:t>
            </a:r>
          </a:p>
          <a:p>
            <a:pPr marL="533400" indent="-533400" algn="ctr">
              <a:lnSpc>
                <a:spcPct val="90000"/>
              </a:lnSpc>
            </a:pPr>
            <a:r>
              <a:rPr lang="ru-RU" sz="1400" b="1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В 2024 году будут в Электронном виде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8064843" y="2595995"/>
            <a:ext cx="3398599" cy="101566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Bookman Old Style" pitchFamily="18" charset="0"/>
              </a:rPr>
              <a:t>«Электронные методические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Bookman Old Style" pitchFamily="18" charset="0"/>
              </a:rPr>
              <a:t>материалы»</a:t>
            </a:r>
          </a:p>
        </p:txBody>
      </p:sp>
      <p:pic>
        <p:nvPicPr>
          <p:cNvPr id="6" name="Picture 4" descr="http://qrcoder.ru/code/?https%3A%2F%2Fdrive.google.com%2Fdrive%2Ffolders%2F14lpxc85pwdwVZkzgUPGo39EZ6urJY1jH%3Fusp%3Ddrive_link&amp;4&amp;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05885" y="664973"/>
            <a:ext cx="1975281" cy="197528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38898" y="3089359"/>
            <a:ext cx="6096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4"/>
              </a:rPr>
              <a:t>https://drive.google.com/drive/folders/14lpxc85pwdwVZkzgUPGo39EZ6urJY1jH?usp=drive_link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ОППО 2022-2024 </a:t>
            </a:r>
          </a:p>
        </p:txBody>
      </p:sp>
    </p:spTree>
    <p:extLst>
      <p:ext uri="{BB962C8B-B14F-4D97-AF65-F5344CB8AC3E}">
        <p14:creationId xmlns="" xmlns:p14="http://schemas.microsoft.com/office/powerpoint/2010/main" val="15939208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6684294-49A0-4C63-A7D7-E3BF9E591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952" y="629616"/>
            <a:ext cx="6550096" cy="1325563"/>
          </a:xfrm>
        </p:spPr>
        <p:txBody>
          <a:bodyPr rtlCol="0"/>
          <a:lstStyle/>
          <a:p>
            <a:pPr rtl="0"/>
            <a:r>
              <a:rPr lang="ru-RU" dirty="0" smtClean="0">
                <a:latin typeface="Bookman Old Style" pitchFamily="18" charset="0"/>
              </a:rPr>
              <a:t>Конкурсное движение 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2C4BD3D3-C7A9-46F1-8ED8-AB8D1BB8926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06435" y="3658480"/>
            <a:ext cx="393192" cy="393192"/>
          </a:xfrm>
        </p:spPr>
        <p:txBody>
          <a:bodyPr rtlCol="0">
            <a:normAutofit/>
          </a:bodyPr>
          <a:lstStyle/>
          <a:p>
            <a:pPr rtl="0"/>
            <a:r>
              <a:rPr lang="ru-RU" dirty="0" smtClean="0">
                <a:latin typeface="Bookman Old Style" pitchFamily="18" charset="0"/>
              </a:rPr>
              <a:t>ОКТ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9" name="Текст 8">
            <a:extLst>
              <a:ext uri="{FF2B5EF4-FFF2-40B4-BE49-F238E27FC236}">
                <a16:creationId xmlns="" xmlns:a16="http://schemas.microsoft.com/office/drawing/2014/main" id="{873EDDDB-6509-4407-BA35-232AAF9F198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378435" y="3658480"/>
            <a:ext cx="393192" cy="393192"/>
          </a:xfrm>
        </p:spPr>
        <p:txBody>
          <a:bodyPr rtlCol="0">
            <a:normAutofit/>
          </a:bodyPr>
          <a:lstStyle/>
          <a:p>
            <a:pPr rtl="0"/>
            <a:r>
              <a:rPr lang="ru-RU" dirty="0" smtClean="0">
                <a:latin typeface="Bookman Old Style" pitchFamily="18" charset="0"/>
              </a:rPr>
              <a:t>НОЯ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A33A061F-AC2A-4E3F-B448-DC6FEC307A53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850435" y="3658480"/>
            <a:ext cx="393192" cy="393192"/>
          </a:xfrm>
        </p:spPr>
        <p:txBody>
          <a:bodyPr rtlCol="0">
            <a:normAutofit/>
          </a:bodyPr>
          <a:lstStyle/>
          <a:p>
            <a:pPr rtl="0"/>
            <a:r>
              <a:rPr lang="ru-RU" dirty="0" smtClean="0">
                <a:latin typeface="Bookman Old Style" pitchFamily="18" charset="0"/>
              </a:rPr>
              <a:t>ДЕК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12" name="Текст 11">
            <a:extLst>
              <a:ext uri="{FF2B5EF4-FFF2-40B4-BE49-F238E27FC236}">
                <a16:creationId xmlns="" xmlns:a16="http://schemas.microsoft.com/office/drawing/2014/main" id="{FAC81818-8260-4E49-9FCC-569FDE30B0B1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2322435" y="3658480"/>
            <a:ext cx="393192" cy="393192"/>
          </a:xfrm>
        </p:spPr>
        <p:txBody>
          <a:bodyPr rtlCol="0">
            <a:normAutofit/>
          </a:bodyPr>
          <a:lstStyle/>
          <a:p>
            <a:pPr rtl="0"/>
            <a:r>
              <a:rPr lang="ru-RU" dirty="0" smtClean="0">
                <a:latin typeface="Bookman Old Style" pitchFamily="18" charset="0"/>
              </a:rPr>
              <a:t>ЯНВ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19" name="Текст 18">
            <a:extLst>
              <a:ext uri="{FF2B5EF4-FFF2-40B4-BE49-F238E27FC236}">
                <a16:creationId xmlns="" xmlns:a16="http://schemas.microsoft.com/office/drawing/2014/main" id="{A7907FC8-DAAF-4896-A2B1-C173BF2FAE69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5626435" y="3658480"/>
            <a:ext cx="393192" cy="393192"/>
          </a:xfrm>
        </p:spPr>
        <p:txBody>
          <a:bodyPr rtlCol="0">
            <a:normAutofit/>
          </a:bodyPr>
          <a:lstStyle/>
          <a:p>
            <a:pPr rtl="0"/>
            <a:r>
              <a:rPr lang="ru-RU" dirty="0">
                <a:latin typeface="Bookman Old Style" pitchFamily="18" charset="0"/>
              </a:rPr>
              <a:t>ДЕК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="" xmlns:a16="http://schemas.microsoft.com/office/drawing/2014/main" id="{FEC65619-A68A-4D21-9D17-40F8692EF196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6098435" y="3658480"/>
            <a:ext cx="393192" cy="393192"/>
          </a:xfrm>
        </p:spPr>
        <p:txBody>
          <a:bodyPr rtlCol="0">
            <a:normAutofit/>
          </a:bodyPr>
          <a:lstStyle/>
          <a:p>
            <a:pPr rtl="0"/>
            <a:r>
              <a:rPr lang="ru-RU">
                <a:latin typeface="Bookman Old Style" pitchFamily="18" charset="0"/>
              </a:rPr>
              <a:t>ЯНВ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="" xmlns:a16="http://schemas.microsoft.com/office/drawing/2014/main" id="{D9C4CCA5-A2BE-4897-994D-9B1669D69FD3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6570435" y="3658480"/>
            <a:ext cx="393192" cy="393192"/>
          </a:xfrm>
        </p:spPr>
        <p:txBody>
          <a:bodyPr rtlCol="0">
            <a:normAutofit/>
          </a:bodyPr>
          <a:lstStyle/>
          <a:p>
            <a:pPr rtl="0"/>
            <a:r>
              <a:rPr lang="ru-RU">
                <a:latin typeface="Bookman Old Style" pitchFamily="18" charset="0"/>
              </a:rPr>
              <a:t>ФЕВ</a:t>
            </a:r>
          </a:p>
        </p:txBody>
      </p:sp>
      <p:sp>
        <p:nvSpPr>
          <p:cNvPr id="22" name="Текст 21">
            <a:extLst>
              <a:ext uri="{FF2B5EF4-FFF2-40B4-BE49-F238E27FC236}">
                <a16:creationId xmlns="" xmlns:a16="http://schemas.microsoft.com/office/drawing/2014/main" id="{0C5FD452-DC3E-4D62-B19B-0A79E604A8A8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7042435" y="3658480"/>
            <a:ext cx="393192" cy="393192"/>
          </a:xfrm>
        </p:spPr>
        <p:txBody>
          <a:bodyPr rtlCol="0">
            <a:normAutofit/>
          </a:bodyPr>
          <a:lstStyle/>
          <a:p>
            <a:pPr rtl="0"/>
            <a:r>
              <a:rPr lang="ru-RU">
                <a:latin typeface="Bookman Old Style" pitchFamily="18" charset="0"/>
              </a:rPr>
              <a:t>МАР</a:t>
            </a:r>
          </a:p>
        </p:txBody>
      </p:sp>
      <p:sp>
        <p:nvSpPr>
          <p:cNvPr id="207" name="Текст 32">
            <a:extLst>
              <a:ext uri="{FF2B5EF4-FFF2-40B4-BE49-F238E27FC236}">
                <a16:creationId xmlns="" xmlns:a16="http://schemas.microsoft.com/office/drawing/2014/main" id="{89CA2601-9DAD-4D34-BF27-C40864CA93A3}"/>
              </a:ext>
            </a:extLst>
          </p:cNvPr>
          <p:cNvSpPr txBox="1">
            <a:spLocks/>
          </p:cNvSpPr>
          <p:nvPr/>
        </p:nvSpPr>
        <p:spPr>
          <a:xfrm>
            <a:off x="1237226" y="5003742"/>
            <a:ext cx="2569564" cy="22467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ru-RU" sz="16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205" name="Текст 32">
            <a:extLst>
              <a:ext uri="{FF2B5EF4-FFF2-40B4-BE49-F238E27FC236}">
                <a16:creationId xmlns="" xmlns:a16="http://schemas.microsoft.com/office/drawing/2014/main" id="{9D48FC47-83F4-48BF-BBDD-F3228EEE39EA}"/>
              </a:ext>
            </a:extLst>
          </p:cNvPr>
          <p:cNvSpPr txBox="1">
            <a:spLocks/>
          </p:cNvSpPr>
          <p:nvPr/>
        </p:nvSpPr>
        <p:spPr>
          <a:xfrm>
            <a:off x="1294962" y="6311692"/>
            <a:ext cx="1690417" cy="22467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ru-RU" b="1" dirty="0" smtClean="0">
                <a:solidFill>
                  <a:schemeClr val="bg1"/>
                </a:solidFill>
                <a:latin typeface="Bookman Old Style" pitchFamily="18" charset="0"/>
              </a:rPr>
              <a:t>Ноябрь – январь </a:t>
            </a:r>
            <a:endParaRPr lang="ru-RU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66" name="Номер слайда 365">
            <a:extLst>
              <a:ext uri="{FF2B5EF4-FFF2-40B4-BE49-F238E27FC236}">
                <a16:creationId xmlns="" xmlns:a16="http://schemas.microsoft.com/office/drawing/2014/main" id="{BD2341A8-7BD1-4CE6-83FD-256E6B4426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27</a:t>
            </a:fld>
            <a:endParaRPr lang="ru-RU"/>
          </a:p>
        </p:txBody>
      </p:sp>
      <p:cxnSp>
        <p:nvCxnSpPr>
          <p:cNvPr id="45" name="Прямая соединительная линия 44">
            <a:extLst>
              <a:ext uri="{FF2B5EF4-FFF2-40B4-BE49-F238E27FC236}">
                <a16:creationId xmlns="" xmlns:a16="http://schemas.microsoft.com/office/drawing/2014/main" id="{7AAE5EC1-092E-4A01-B866-C63F654AC3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15483" y="2841625"/>
            <a:ext cx="0" cy="676275"/>
          </a:xfrm>
          <a:prstGeom prst="line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="" xmlns:a16="http://schemas.microsoft.com/office/drawing/2014/main" id="{75E1C21F-EF32-4CA2-BCB8-D7FA7A59B4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562403" y="2801432"/>
            <a:ext cx="0" cy="676275"/>
          </a:xfrm>
          <a:prstGeom prst="line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="" xmlns:a16="http://schemas.microsoft.com/office/drawing/2014/main" id="{53BC501E-8914-41D2-8643-052558AA1E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719457" y="2781335"/>
            <a:ext cx="0" cy="676275"/>
          </a:xfrm>
          <a:prstGeom prst="line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Прямая соединительная линия 225">
            <a:extLst>
              <a:ext uri="{FF2B5EF4-FFF2-40B4-BE49-F238E27FC236}">
                <a16:creationId xmlns="" xmlns:a16="http://schemas.microsoft.com/office/drawing/2014/main" id="{8CF3C8A1-56B2-44FA-B649-300265FC7A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778011" y="4116962"/>
            <a:ext cx="0" cy="676275"/>
          </a:xfrm>
          <a:prstGeom prst="line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>
            <a:extLst>
              <a:ext uri="{FF2B5EF4-FFF2-40B4-BE49-F238E27FC236}">
                <a16:creationId xmlns="" xmlns:a16="http://schemas.microsoft.com/office/drawing/2014/main" id="{8CF3C8A1-56B2-44FA-B649-300265FC7A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984759" y="2875989"/>
            <a:ext cx="0" cy="676275"/>
          </a:xfrm>
          <a:prstGeom prst="line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ик 60"/>
          <p:cNvSpPr/>
          <p:nvPr/>
        </p:nvSpPr>
        <p:spPr>
          <a:xfrm>
            <a:off x="602900" y="5069905"/>
            <a:ext cx="3225521" cy="1063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180340" algn="l"/>
                <a:tab pos="450215" algn="l"/>
              </a:tabLst>
            </a:pPr>
            <a:r>
              <a:rPr lang="ru-RU" sz="11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latin typeface="Bookman Old Style" pitchFamily="18" charset="0"/>
              </a:rPr>
              <a:t>«Педагог-психолог года»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180340" algn="l"/>
                <a:tab pos="450215" algn="l"/>
              </a:tabLst>
            </a:pPr>
            <a:r>
              <a:rPr lang="ru-RU" sz="1400" b="1" dirty="0" smtClean="0">
                <a:solidFill>
                  <a:schemeClr val="bg1"/>
                </a:solidFill>
                <a:latin typeface="Bookman Old Style" pitchFamily="18" charset="0"/>
              </a:rPr>
              <a:t>(утвержден А.Г. Колиным)</a:t>
            </a: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1400" b="1" dirty="0" smtClean="0">
                <a:solidFill>
                  <a:schemeClr val="bg1"/>
                </a:solidFill>
                <a:latin typeface="Bookman Old Style" pitchFamily="18" charset="0"/>
              </a:rPr>
              <a:t>10.11.2023 года по 22.01.2024 года.</a:t>
            </a:r>
          </a:p>
        </p:txBody>
      </p:sp>
      <p:cxnSp>
        <p:nvCxnSpPr>
          <p:cNvPr id="62" name="Прямая соединительная линия 61">
            <a:extLst>
              <a:ext uri="{FF2B5EF4-FFF2-40B4-BE49-F238E27FC236}">
                <a16:creationId xmlns="" xmlns:a16="http://schemas.microsoft.com/office/drawing/2014/main" id="{8F5ED205-3C52-447E-B4B4-0E5B0D18E4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495126" y="4269362"/>
            <a:ext cx="0" cy="676275"/>
          </a:xfrm>
          <a:prstGeom prst="line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>
            <a:extLst>
              <a:ext uri="{FF2B5EF4-FFF2-40B4-BE49-F238E27FC236}">
                <a16:creationId xmlns="" xmlns:a16="http://schemas.microsoft.com/office/drawing/2014/main" id="{8F5ED205-3C52-447E-B4B4-0E5B0D18E4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074770" y="4240891"/>
            <a:ext cx="0" cy="676275"/>
          </a:xfrm>
          <a:prstGeom prst="line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>
            <a:extLst>
              <a:ext uri="{FF2B5EF4-FFF2-40B4-BE49-F238E27FC236}">
                <a16:creationId xmlns="" xmlns:a16="http://schemas.microsoft.com/office/drawing/2014/main" id="{8F5ED205-3C52-447E-B4B4-0E5B0D18E4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523785" y="4242566"/>
            <a:ext cx="0" cy="676275"/>
          </a:xfrm>
          <a:prstGeom prst="line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Прямоугольник 64"/>
          <p:cNvSpPr/>
          <p:nvPr/>
        </p:nvSpPr>
        <p:spPr>
          <a:xfrm>
            <a:off x="877557" y="1930322"/>
            <a:ext cx="2960914" cy="1063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tabLst>
                <a:tab pos="180340" algn="l"/>
                <a:tab pos="450215" algn="l"/>
              </a:tabLst>
            </a:pPr>
            <a:r>
              <a:rPr lang="ru-RU" sz="1400" b="1" dirty="0" smtClean="0">
                <a:solidFill>
                  <a:schemeClr val="bg1"/>
                </a:solidFill>
                <a:latin typeface="Bookman Old Style" pitchFamily="18" charset="0"/>
              </a:rPr>
              <a:t> «Учитель-дефектолог года» </a:t>
            </a:r>
          </a:p>
          <a:p>
            <a:pPr algn="ctr">
              <a:lnSpc>
                <a:spcPct val="115000"/>
              </a:lnSpc>
              <a:tabLst>
                <a:tab pos="180340" algn="l"/>
                <a:tab pos="450215" algn="l"/>
              </a:tabLst>
            </a:pPr>
            <a:r>
              <a:rPr lang="ru-RU" sz="1400" b="1" dirty="0" smtClean="0">
                <a:solidFill>
                  <a:schemeClr val="bg1"/>
                </a:solidFill>
                <a:latin typeface="Bookman Old Style" pitchFamily="18" charset="0"/>
              </a:rPr>
              <a:t>(утвержден А.Г. Колиным)</a:t>
            </a:r>
          </a:p>
          <a:p>
            <a:pPr algn="ctr">
              <a:lnSpc>
                <a:spcPct val="115000"/>
              </a:lnSpc>
            </a:pPr>
            <a:r>
              <a:rPr lang="ru-RU" sz="1400" b="1" dirty="0" smtClean="0">
                <a:solidFill>
                  <a:schemeClr val="bg1"/>
                </a:solidFill>
                <a:latin typeface="Bookman Old Style" pitchFamily="18" charset="0"/>
              </a:rPr>
              <a:t>с 10.10.2023 по 15.01.2024 года.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6664047" y="4357607"/>
            <a:ext cx="3356149" cy="2302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ctr">
              <a:lnSpc>
                <a:spcPct val="115000"/>
              </a:lnSpc>
              <a:spcAft>
                <a:spcPts val="0"/>
              </a:spcAft>
            </a:pPr>
            <a:r>
              <a:rPr lang="ru-RU" sz="11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latin typeface="Bookman Old Style" pitchFamily="18" charset="0"/>
              </a:rPr>
              <a:t>«Забавная  игротека»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bg1"/>
                </a:solidFill>
                <a:latin typeface="Bookman Old Style" pitchFamily="18" charset="0"/>
              </a:rPr>
              <a:t>проводится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bg1"/>
                </a:solidFill>
                <a:latin typeface="Bookman Old Style" pitchFamily="18" charset="0"/>
              </a:rPr>
              <a:t>с декабря 2023 года по январь 2024 года,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bg1"/>
                </a:solidFill>
                <a:latin typeface="Bookman Old Style" pitchFamily="18" charset="0"/>
              </a:rPr>
              <a:t>участниками Конкурса могут стать инструкторы по физической культуре и музыкальные руководители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bg1"/>
                </a:solidFill>
                <a:latin typeface="Bookman Old Style" pitchFamily="18" charset="0"/>
              </a:rPr>
              <a:t>МБ(А)ДОУ </a:t>
            </a:r>
            <a:endParaRPr lang="ru-RU" sz="14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cxnSp>
        <p:nvCxnSpPr>
          <p:cNvPr id="68" name="Прямая соединительная линия 67">
            <a:extLst>
              <a:ext uri="{FF2B5EF4-FFF2-40B4-BE49-F238E27FC236}">
                <a16:creationId xmlns="" xmlns:a16="http://schemas.microsoft.com/office/drawing/2014/main" id="{8CF3C8A1-56B2-44FA-B649-300265FC7A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282103" y="4128685"/>
            <a:ext cx="0" cy="676275"/>
          </a:xfrm>
          <a:prstGeom prst="line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Прямоугольник 68"/>
          <p:cNvSpPr/>
          <p:nvPr/>
        </p:nvSpPr>
        <p:spPr>
          <a:xfrm>
            <a:off x="5295480" y="2010707"/>
            <a:ext cx="4210259" cy="1063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ctr">
              <a:lnSpc>
                <a:spcPct val="115000"/>
              </a:lnSpc>
              <a:spcAft>
                <a:spcPts val="0"/>
              </a:spcAft>
            </a:pPr>
            <a:r>
              <a:rPr lang="ru-RU" sz="1100" b="1" dirty="0" smtClean="0">
                <a:solidFill>
                  <a:schemeClr val="bg1"/>
                </a:solidFill>
                <a:latin typeface="Bookman Old Style" pitchFamily="18" charset="0"/>
              </a:rPr>
              <a:t>«</a:t>
            </a:r>
            <a:r>
              <a:rPr lang="ru-RU" sz="1400" b="1" dirty="0" smtClean="0">
                <a:solidFill>
                  <a:schemeClr val="bg1"/>
                </a:solidFill>
                <a:latin typeface="Bookman Old Style" pitchFamily="18" charset="0"/>
              </a:rPr>
              <a:t>Методическая копилка»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bg1"/>
                </a:solidFill>
                <a:latin typeface="Bookman Old Style" pitchFamily="18" charset="0"/>
              </a:rPr>
              <a:t>участниками Конкурса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bg1"/>
                </a:solidFill>
                <a:latin typeface="Bookman Old Style" pitchFamily="18" charset="0"/>
              </a:rPr>
              <a:t> могут стать воспитатели  МБ(А)ДОУ г. Норильска</a:t>
            </a:r>
            <a:endParaRPr lang="ru-RU" sz="14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="" xmlns:a16="http://schemas.microsoft.com/office/drawing/2014/main" id="{8CF3C8A1-56B2-44FA-B649-300265FC7A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258286" y="2765323"/>
            <a:ext cx="0" cy="676275"/>
          </a:xfrm>
          <a:prstGeom prst="line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9193387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Номер слайда 56">
            <a:extLst>
              <a:ext uri="{FF2B5EF4-FFF2-40B4-BE49-F238E27FC236}">
                <a16:creationId xmlns="" xmlns:a16="http://schemas.microsoft.com/office/drawing/2014/main" id="{08E38868-AE22-478C-A747-15E01640B58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711542" y="6356350"/>
            <a:ext cx="642257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28</a:t>
            </a:fld>
            <a:endParaRPr lang="ru-RU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314197" y="624420"/>
          <a:ext cx="10382084" cy="5866814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3593017"/>
                <a:gridCol w="2953315"/>
                <a:gridCol w="3835752"/>
              </a:tblGrid>
              <a:tr h="14660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latin typeface="Bookman Old Style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latin typeface="Bookman Old Style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latin typeface="Bookman Old Style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Bookman Old Style" pitchFamily="18" charset="0"/>
                        </a:rPr>
                        <a:t>Муниципальные конкурсы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Bookman Old Style" pitchFamily="18" charset="0"/>
                        </a:rPr>
                        <a:t>для МБ(А)ДОУ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Bookman Old Style" pitchFamily="18" charset="0"/>
                      </a:endParaRPr>
                    </a:p>
                  </a:txBody>
                  <a:tcPr marL="57862" marR="578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r>
                        <a:rPr lang="ru-RU" sz="1000" b="1" dirty="0" smtClean="0">
                          <a:latin typeface="Bookman Old Style" pitchFamily="18" charset="0"/>
                        </a:rPr>
                        <a:t>Конкурс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endParaRPr lang="ru-RU" sz="1000" b="1" dirty="0" smtClean="0">
                        <a:latin typeface="Bookman Old Style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r>
                        <a:rPr lang="ru-RU" sz="1000" b="1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ru-RU" sz="1000" b="1" dirty="0">
                          <a:latin typeface="Bookman Old Style" pitchFamily="18" charset="0"/>
                        </a:rPr>
                        <a:t>«Учитель-дефектолог года» </a:t>
                      </a:r>
                      <a:endParaRPr lang="ru-RU" sz="1000" b="1" dirty="0" smtClean="0">
                        <a:latin typeface="Bookman Old Style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endParaRPr lang="ru-RU" sz="1000" b="1" dirty="0">
                        <a:latin typeface="Bookman Old Style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(</a:t>
                      </a:r>
                      <a:r>
                        <a:rPr lang="ru-RU" sz="1000" b="1" dirty="0" smtClean="0">
                          <a:latin typeface="Bookman Old Style" pitchFamily="18" charset="0"/>
                        </a:rPr>
                        <a:t>утвержден </a:t>
                      </a:r>
                      <a:r>
                        <a:rPr lang="ru-RU" sz="1000" b="1" dirty="0">
                          <a:latin typeface="Bookman Old Style" pitchFamily="18" charset="0"/>
                        </a:rPr>
                        <a:t>А.Г. Колиным)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с 10.10.2023 по 15.01.2024 года</a:t>
                      </a:r>
                      <a:r>
                        <a:rPr lang="ru-RU" sz="1000" b="1" dirty="0" smtClean="0">
                          <a:latin typeface="Bookman Old Style" pitchFamily="18" charset="0"/>
                        </a:rPr>
                        <a:t>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Bookman Old Style" pitchFamily="18" charset="0"/>
                        </a:rPr>
                        <a:t>Октябрь </a:t>
                      </a:r>
                    </a:p>
                  </a:txBody>
                  <a:tcPr marL="57862" marR="57862" marT="0" marB="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r>
                        <a:rPr lang="ru-RU" sz="1000" b="1" dirty="0" smtClean="0">
                          <a:latin typeface="Bookman Old Style" pitchFamily="18" charset="0"/>
                        </a:rPr>
                        <a:t>Конкурс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r>
                        <a:rPr lang="ru-RU" sz="1000" b="1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ru-RU" sz="1000" b="1" dirty="0">
                          <a:latin typeface="Bookman Old Style" pitchFamily="18" charset="0"/>
                        </a:rPr>
                        <a:t>«Педагог-психолог года» </a:t>
                      </a:r>
                      <a:endParaRPr lang="ru-RU" sz="1000" b="1" dirty="0" smtClean="0">
                        <a:latin typeface="Bookman Old Style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endParaRPr lang="ru-RU" sz="1000" b="1" dirty="0">
                        <a:latin typeface="Bookman Old Style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(</a:t>
                      </a:r>
                      <a:r>
                        <a:rPr lang="ru-RU" sz="1000" b="1" dirty="0" smtClean="0">
                          <a:latin typeface="Bookman Old Style" pitchFamily="18" charset="0"/>
                        </a:rPr>
                        <a:t>утвержден </a:t>
                      </a:r>
                      <a:r>
                        <a:rPr lang="ru-RU" sz="1000" b="1" dirty="0">
                          <a:latin typeface="Bookman Old Style" pitchFamily="18" charset="0"/>
                        </a:rPr>
                        <a:t>А.Г. Колиным)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10.11.2023 года по 22.01.2024 года.</a:t>
                      </a:r>
                    </a:p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Bookman Old Style" pitchFamily="18" charset="0"/>
                        </a:rPr>
                        <a:t>Ноябрь </a:t>
                      </a:r>
                      <a:endParaRPr lang="ru-RU" sz="1000" b="1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57862" marR="57862" marT="0" marB="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38958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Конкурс «Забавная  игротека» </a:t>
                      </a:r>
                      <a:endParaRPr lang="ru-RU" sz="1000" b="1" dirty="0" smtClean="0">
                        <a:latin typeface="Bookman Old Style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Bookman Old Style" pitchFamily="18" charset="0"/>
                        </a:rPr>
                        <a:t>проводится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Bookman Old Style" pitchFamily="18" charset="0"/>
                        </a:rPr>
                        <a:t>с </a:t>
                      </a:r>
                      <a:r>
                        <a:rPr lang="ru-RU" sz="1000" b="1" dirty="0">
                          <a:latin typeface="Bookman Old Style" pitchFamily="18" charset="0"/>
                        </a:rPr>
                        <a:t>декабря 2023года по январь 2024 года,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участниками Конкурса могут стать инструкторы по физической культуре и музыкальные руководители МБ(А)ДОУ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u="sng" dirty="0" smtClean="0">
                          <a:latin typeface="Bookman Old Style" pitchFamily="18" charset="0"/>
                        </a:rPr>
                        <a:t>Жюри:</a:t>
                      </a:r>
                      <a:r>
                        <a:rPr lang="ru-RU" sz="1000" b="1" u="sng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ru-RU" sz="1000" b="1" u="sng" dirty="0" smtClean="0">
                          <a:latin typeface="Bookman Old Style" pitchFamily="18" charset="0"/>
                        </a:rPr>
                        <a:t>команда </a:t>
                      </a:r>
                      <a:r>
                        <a:rPr lang="ru-RU" sz="1000" b="1" u="sng" dirty="0">
                          <a:latin typeface="Bookman Old Style" pitchFamily="18" charset="0"/>
                        </a:rPr>
                        <a:t>под руководством</a:t>
                      </a:r>
                      <a:endParaRPr lang="ru-RU" sz="1000" b="1" dirty="0">
                        <a:latin typeface="Bookman Old Style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u="sng" dirty="0">
                          <a:latin typeface="Bookman Old Style" pitchFamily="18" charset="0"/>
                        </a:rPr>
                        <a:t> И.А. </a:t>
                      </a:r>
                      <a:r>
                        <a:rPr lang="ru-RU" sz="1000" b="1" u="sng" dirty="0" err="1">
                          <a:latin typeface="Bookman Old Style" pitchFamily="18" charset="0"/>
                        </a:rPr>
                        <a:t>Ковтуновой</a:t>
                      </a:r>
                      <a:r>
                        <a:rPr lang="ru-RU" sz="1000" b="1" u="sng" dirty="0">
                          <a:latin typeface="Bookman Old Style" pitchFamily="18" charset="0"/>
                        </a:rPr>
                        <a:t> и Е.Н. Акиньшиной </a:t>
                      </a:r>
                      <a:endParaRPr lang="ru-RU" sz="1000" b="1" dirty="0">
                        <a:latin typeface="Bookman Old Style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latin typeface="Bookman Old Style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Bookman Old Style" pitchFamily="18" charset="0"/>
                        </a:rPr>
                        <a:t>Декабрь</a:t>
                      </a:r>
                      <a:endParaRPr lang="ru-RU" sz="1000" b="1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57862" marR="578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Bookman Old Style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Конкурс «Учитель-дефектолог года»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(финал)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latin typeface="Bookman Old Style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Bookman Old Style" pitchFamily="18" charset="0"/>
                        </a:rPr>
                        <a:t>Январь</a:t>
                      </a:r>
                      <a:endParaRPr lang="ru-RU" sz="1000" b="1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57862" marR="57862" marT="0" marB="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Конкурс «Методическая копилка</a:t>
                      </a:r>
                      <a:r>
                        <a:rPr lang="ru-RU" sz="1000" b="1" dirty="0" smtClean="0">
                          <a:latin typeface="Bookman Old Style" pitchFamily="18" charset="0"/>
                        </a:rPr>
                        <a:t>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Bookman Old Style" pitchFamily="18" charset="0"/>
                        </a:rPr>
                        <a:t>участниками </a:t>
                      </a:r>
                      <a:r>
                        <a:rPr lang="ru-RU" sz="1000" b="1" dirty="0">
                          <a:latin typeface="Bookman Old Style" pitchFamily="18" charset="0"/>
                        </a:rPr>
                        <a:t>Конкурса могут стать воспитатели  МБ(А)ДОУ г. Норильска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u="sng" dirty="0" smtClean="0">
                          <a:latin typeface="Bookman Old Style" pitchFamily="18" charset="0"/>
                        </a:rPr>
                        <a:t>Жюри: команда </a:t>
                      </a:r>
                      <a:r>
                        <a:rPr lang="ru-RU" sz="1000" b="1" u="sng" dirty="0">
                          <a:latin typeface="Bookman Old Style" pitchFamily="18" charset="0"/>
                        </a:rPr>
                        <a:t>под руководством </a:t>
                      </a:r>
                      <a:endParaRPr lang="ru-RU" sz="1000" b="1" dirty="0">
                        <a:latin typeface="Bookman Old Style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u="sng" dirty="0">
                          <a:latin typeface="Bookman Old Style" pitchFamily="18" charset="0"/>
                        </a:rPr>
                        <a:t>Т.В. </a:t>
                      </a:r>
                      <a:r>
                        <a:rPr lang="ru-RU" sz="1000" b="1" u="sng" dirty="0" err="1">
                          <a:latin typeface="Bookman Old Style" pitchFamily="18" charset="0"/>
                        </a:rPr>
                        <a:t>Бусуриной</a:t>
                      </a:r>
                      <a:r>
                        <a:rPr lang="ru-RU" sz="1000" b="1" u="sng" dirty="0">
                          <a:latin typeface="Bookman Old Style" pitchFamily="18" charset="0"/>
                        </a:rPr>
                        <a:t>, </a:t>
                      </a:r>
                      <a:endParaRPr lang="ru-RU" sz="1000" b="1" dirty="0">
                        <a:latin typeface="Bookman Old Style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u="sng" dirty="0">
                          <a:latin typeface="Bookman Old Style" pitchFamily="18" charset="0"/>
                        </a:rPr>
                        <a:t>А.С. Ананьевой, </a:t>
                      </a:r>
                      <a:endParaRPr lang="ru-RU" sz="1000" b="1" dirty="0">
                        <a:latin typeface="Bookman Old Style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u="sng" dirty="0">
                          <a:latin typeface="Bookman Old Style" pitchFamily="18" charset="0"/>
                        </a:rPr>
                        <a:t>О.В. Ковалевой</a:t>
                      </a:r>
                      <a:endParaRPr lang="ru-RU" sz="1000" b="1" dirty="0">
                        <a:latin typeface="Bookman Old Style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u="sng" dirty="0">
                          <a:latin typeface="Bookman Old Style" pitchFamily="18" charset="0"/>
                        </a:rPr>
                        <a:t>Ю.В. </a:t>
                      </a:r>
                      <a:r>
                        <a:rPr lang="ru-RU" sz="1000" b="1" u="sng" dirty="0" err="1">
                          <a:latin typeface="Bookman Old Style" pitchFamily="18" charset="0"/>
                        </a:rPr>
                        <a:t>Балашовой</a:t>
                      </a:r>
                      <a:endParaRPr lang="ru-RU" sz="1000" b="1" dirty="0">
                        <a:latin typeface="Bookman Old Style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Bookman Old Style" pitchFamily="18" charset="0"/>
                        </a:rPr>
                        <a:t>Февраль – март </a:t>
                      </a:r>
                      <a:endParaRPr lang="ru-RU" sz="1000" b="1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57862" marR="57862" marT="0" marB="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1818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latin typeface="Bookman Old Style" pitchFamily="18" charset="0"/>
                      </a:endParaRPr>
                    </a:p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Bookman Old Style" pitchFamily="18" charset="0"/>
                        </a:rPr>
                        <a:t>Конкурс «Методическая копилка»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Bookman Old Style" pitchFamily="18" charset="0"/>
                        </a:rPr>
                        <a:t>участниками Конкурса могут стать воспитатели  МБ(А)ДОУ г. Норильска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u="sng" dirty="0" smtClean="0">
                          <a:latin typeface="Bookman Old Style" pitchFamily="18" charset="0"/>
                        </a:rPr>
                        <a:t>Жюри:  команда под руководством </a:t>
                      </a:r>
                      <a:endParaRPr lang="ru-RU" sz="1000" b="1" dirty="0" smtClean="0">
                        <a:latin typeface="Bookman Old Style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u="sng" dirty="0" smtClean="0">
                          <a:latin typeface="Bookman Old Style" pitchFamily="18" charset="0"/>
                        </a:rPr>
                        <a:t>Т.В. </a:t>
                      </a:r>
                      <a:r>
                        <a:rPr lang="ru-RU" sz="1000" b="1" u="sng" dirty="0" err="1" smtClean="0">
                          <a:latin typeface="Bookman Old Style" pitchFamily="18" charset="0"/>
                        </a:rPr>
                        <a:t>Бусуриной</a:t>
                      </a:r>
                      <a:r>
                        <a:rPr lang="ru-RU" sz="1000" b="1" u="sng" dirty="0" smtClean="0">
                          <a:latin typeface="Bookman Old Style" pitchFamily="18" charset="0"/>
                        </a:rPr>
                        <a:t>, </a:t>
                      </a:r>
                      <a:endParaRPr lang="ru-RU" sz="1000" b="1" dirty="0" smtClean="0">
                        <a:latin typeface="Bookman Old Style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u="sng" dirty="0" smtClean="0">
                          <a:latin typeface="Bookman Old Style" pitchFamily="18" charset="0"/>
                        </a:rPr>
                        <a:t>А.С. Ананьевой, </a:t>
                      </a:r>
                      <a:endParaRPr lang="ru-RU" sz="1000" b="1" dirty="0" smtClean="0">
                        <a:latin typeface="Bookman Old Style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u="sng" dirty="0" smtClean="0">
                          <a:latin typeface="Bookman Old Style" pitchFamily="18" charset="0"/>
                        </a:rPr>
                        <a:t>О.В. Ковалевой</a:t>
                      </a:r>
                      <a:endParaRPr lang="ru-RU" sz="1000" b="1" dirty="0" smtClean="0">
                        <a:latin typeface="Bookman Old Style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u="sng" dirty="0" smtClean="0">
                          <a:latin typeface="Bookman Old Style" pitchFamily="18" charset="0"/>
                        </a:rPr>
                        <a:t>Ю.В. </a:t>
                      </a:r>
                      <a:r>
                        <a:rPr lang="ru-RU" sz="1000" b="1" u="sng" dirty="0" err="1" smtClean="0">
                          <a:latin typeface="Bookman Old Style" pitchFamily="18" charset="0"/>
                        </a:rPr>
                        <a:t>Балашовой</a:t>
                      </a:r>
                      <a:endParaRPr lang="ru-RU" sz="1000" b="1" dirty="0" smtClean="0">
                        <a:latin typeface="Bookman Old Style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latin typeface="Bookman Old Style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Bookman Old Style" pitchFamily="18" charset="0"/>
                        </a:rPr>
                        <a:t>Февраль –март </a:t>
                      </a:r>
                      <a:endParaRPr lang="ru-RU" sz="1000" b="1" dirty="0" smtClean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Bookman Old Style" pitchFamily="18" charset="0"/>
                      </a:endParaRPr>
                    </a:p>
                  </a:txBody>
                  <a:tcPr marL="57862" marR="578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Bookman Old Style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Конференция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реферативных (исследовательских) работ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«Хочу всё знать»</a:t>
                      </a:r>
                    </a:p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Bookman Old Style" pitchFamily="18" charset="0"/>
                        </a:rPr>
                        <a:t>(МЦ)</a:t>
                      </a:r>
                      <a:endParaRPr lang="ru-RU" sz="1000" b="1" dirty="0">
                        <a:latin typeface="Bookman Old Style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среди дошкольников  города Норильска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(совместно с ДС 81 по согласованию с руководителем ДОУ и руководителем ГМО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 </a:t>
                      </a:r>
                      <a:r>
                        <a:rPr lang="ru-RU" sz="1000" b="1" u="sng" dirty="0">
                          <a:latin typeface="Bookman Old Style" pitchFamily="18" charset="0"/>
                        </a:rPr>
                        <a:t>О.В. Ковалевой</a:t>
                      </a:r>
                      <a:r>
                        <a:rPr lang="ru-RU" sz="1000" b="1" dirty="0">
                          <a:latin typeface="Bookman Old Style" pitchFamily="18" charset="0"/>
                        </a:rPr>
                        <a:t>)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Апрель </a:t>
                      </a:r>
                      <a:endParaRPr lang="ru-RU" sz="1000" b="1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57862" marR="57862" marT="0" marB="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57862" marR="57862" marT="0" marB="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8219949" y="4634911"/>
            <a:ext cx="3194977" cy="1077218"/>
          </a:xfrm>
          <a:prstGeom prst="rect">
            <a:avLst/>
          </a:prstGeom>
          <a:noFill/>
          <a:ln w="19050">
            <a:solidFill>
              <a:schemeClr val="accent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45085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Bookman Old Style" pitchFamily="18" charset="0"/>
                <a:cs typeface="Arial" pitchFamily="34" charset="0"/>
              </a:rPr>
              <a:t>ГМО, ОППО, заявки на МК на след год </a:t>
            </a: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450850" algn="l"/>
              </a:tabLst>
            </a:pPr>
            <a:r>
              <a:rPr lang="ru-RU" sz="1600" dirty="0" smtClean="0">
                <a:solidFill>
                  <a:srgbClr val="00B050"/>
                </a:solidFill>
                <a:latin typeface="Bookman Old Style" pitchFamily="18" charset="0"/>
                <a:cs typeface="Arial" pitchFamily="34" charset="0"/>
              </a:rPr>
              <a:t>апрель-май 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450850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778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CCAEE93-8585-46D4-A7EC-F184E317CB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611" y="1719862"/>
            <a:ext cx="7032110" cy="1492476"/>
          </a:xfrm>
        </p:spPr>
        <p:txBody>
          <a:bodyPr rtlCol="0">
            <a:normAutofit/>
          </a:bodyPr>
          <a:lstStyle/>
          <a:p>
            <a:pPr rtl="0"/>
            <a:r>
              <a:rPr lang="ru-RU" i="1" dirty="0">
                <a:latin typeface="Bookman Old Style" pitchFamily="18" charset="0"/>
              </a:rPr>
              <a:t>Спасибо за внимание!</a:t>
            </a:r>
          </a:p>
        </p:txBody>
      </p:sp>
      <p:sp>
        <p:nvSpPr>
          <p:cNvPr id="23" name="Номер слайда 22">
            <a:extLst>
              <a:ext uri="{FF2B5EF4-FFF2-40B4-BE49-F238E27FC236}">
                <a16:creationId xmlns="" xmlns:a16="http://schemas.microsoft.com/office/drawing/2014/main" id="{582F04BB-2151-48C9-B2F9-0353C8536DF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5548268" y="6356350"/>
            <a:ext cx="809507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29</a:t>
            </a:fld>
            <a:endParaRPr lang="ru-RU"/>
          </a:p>
        </p:txBody>
      </p:sp>
      <p:pic>
        <p:nvPicPr>
          <p:cNvPr id="4097" name="Picture 1" descr="D:\UserProfile\Рабочий стол\2024\ГМО 2024\создаем программу на гмо ОКТЯБРЬ 2023\WhatsApp Image 2023-10-12 at 08.02.11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91848" y="469557"/>
            <a:ext cx="2257168" cy="1692876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27724" y="222422"/>
            <a:ext cx="1093571" cy="173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D:\UserProfile\Рабочий стол\2024\ГМО 2024\создаем программу на гмо ОКТЯБРЬ 2023\WhatsApp Image 2023-10-11 at 10.13.53 (1)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88240" y="4134941"/>
            <a:ext cx="2311411" cy="1729946"/>
          </a:xfrm>
          <a:prstGeom prst="rect">
            <a:avLst/>
          </a:prstGeom>
          <a:noFill/>
        </p:spPr>
      </p:pic>
      <p:pic>
        <p:nvPicPr>
          <p:cNvPr id="4100" name="Picture 4" descr="D:\UserProfile\Рабочий стол\2024\на сайт\WhatsApp Image 2023-10-12 at 10.28.52.jpe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9543503" y="5379307"/>
            <a:ext cx="2261319" cy="1271991"/>
          </a:xfrm>
          <a:prstGeom prst="rect">
            <a:avLst/>
          </a:prstGeom>
          <a:noFill/>
        </p:spPr>
      </p:pic>
      <p:pic>
        <p:nvPicPr>
          <p:cNvPr id="4101" name="Picture 5" descr="D:\UserProfile\Рабочий стол\2024\на сайт\WhatsApp Image 2023-10-12 at 11.00.39.jpe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9506465" y="2357052"/>
            <a:ext cx="2487827" cy="13994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62123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90CC0C2-918D-493B-88AC-1556A77DF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694" y="357767"/>
            <a:ext cx="8042991" cy="1325563"/>
          </a:xfrm>
        </p:spPr>
        <p:txBody>
          <a:bodyPr rtlCol="0">
            <a:noAutofit/>
          </a:bodyPr>
          <a:lstStyle/>
          <a:p>
            <a:pPr eaLnBrk="0" hangingPunct="0"/>
            <a:r>
              <a:rPr lang="ru-RU" sz="3200" dirty="0" smtClean="0">
                <a:latin typeface="Bookman Old Style" pitchFamily="18" charset="0"/>
              </a:rPr>
              <a:t>Приоритеты развития дошкольного образования в Красноярском крае</a:t>
            </a:r>
            <a:endParaRPr lang="ru-RU" sz="3200" dirty="0"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8" name="Номер слайда 57">
            <a:extLst>
              <a:ext uri="{FF2B5EF4-FFF2-40B4-BE49-F238E27FC236}">
                <a16:creationId xmlns="" xmlns:a16="http://schemas.microsoft.com/office/drawing/2014/main" id="{2D47FE32-E4F9-49CA-A793-C48BD32465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3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04798" y="3060520"/>
            <a:ext cx="3665839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Bookman Old Style" pitchFamily="18" charset="0"/>
              </a:rPr>
              <a:t>Развитие у детей технических способностей и навыков изобретательства, логического и пространственного мышления, </a:t>
            </a:r>
            <a:r>
              <a:rPr lang="ru-RU" sz="1400" b="1" dirty="0" err="1" smtClean="0">
                <a:solidFill>
                  <a:schemeClr val="bg1"/>
                </a:solidFill>
                <a:latin typeface="Bookman Old Style" pitchFamily="18" charset="0"/>
              </a:rPr>
              <a:t>креативности</a:t>
            </a:r>
            <a:r>
              <a:rPr lang="ru-RU" sz="1400" b="1" dirty="0" smtClean="0">
                <a:solidFill>
                  <a:schemeClr val="bg1"/>
                </a:solidFill>
                <a:latin typeface="Bookman Old Style" pitchFamily="18" charset="0"/>
              </a:rPr>
              <a:t>, расширение их технического кругозора в сочетании с познавательной инициативой, социальными навыками взаимодействия, произвольностью психических процессов – эти и другие характеристики развития детей дошкольного возраста могут рассматриваться как результат системной деятельности по освоению начал технического образования.</a:t>
            </a:r>
            <a:endParaRPr lang="ru-RU" sz="14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3675" y="3126423"/>
            <a:ext cx="3731741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Bookman Old Style" pitchFamily="18" charset="0"/>
              </a:rPr>
              <a:t>Здоровье участников образовательных отношений и, прежде всего, детей дошкольного возраста, признается высшей человеческой ценностью и одновременно фактором, обеспечивающим успешное решение задач, стоящих перед краевой системой дошкольного образования. Деятельность по сохранению и укреплению физического, психического и социального здоровья детей сегодня создает предпосылки для социально-экономического благополучия региона в ближайшем будущем.</a:t>
            </a:r>
            <a:endParaRPr lang="ru-RU" sz="14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394358" y="3596498"/>
            <a:ext cx="36411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Bookman Old Style" pitchFamily="18" charset="0"/>
              </a:rPr>
              <a:t>Воспитание детей рассматривается как общенациональный и региональный стратегический приоритет, требующий объединения усилий различных социальных институтов на федеральном, региональном и муниципальном уровнях</a:t>
            </a:r>
            <a:endParaRPr lang="ru-RU" sz="14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0632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A98C48D-8FE7-491A-A6C7-72647C2A7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1265" y="407134"/>
            <a:ext cx="5010664" cy="1678777"/>
          </a:xfrm>
          <a:solidFill>
            <a:schemeClr val="accent5">
              <a:lumMod val="40000"/>
              <a:lumOff val="60000"/>
            </a:schemeClr>
          </a:solidFill>
        </p:spPr>
        <p:txBody>
          <a:bodyPr rtlCol="0"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374C81"/>
                </a:solidFill>
                <a:latin typeface="Bookman Old Style" pitchFamily="18" charset="0"/>
                <a:cs typeface="Times New Roman" pitchFamily="18" charset="0"/>
              </a:rPr>
              <a:t>Цель деятельности </a:t>
            </a:r>
            <a:br>
              <a:rPr lang="ru-RU" sz="4000" dirty="0" smtClean="0">
                <a:solidFill>
                  <a:srgbClr val="374C81"/>
                </a:solidFill>
                <a:latin typeface="Bookman Old Style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374C81"/>
                </a:solidFill>
                <a:latin typeface="Bookman Old Style" pitchFamily="18" charset="0"/>
                <a:cs typeface="Times New Roman" pitchFamily="18" charset="0"/>
              </a:rPr>
              <a:t>методического центра</a:t>
            </a:r>
            <a:endParaRPr lang="ru-RU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="" xmlns:a16="http://schemas.microsoft.com/office/drawing/2014/main" id="{C3DF7213-3C72-4451-B46A-78DA65245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1542" y="6356350"/>
            <a:ext cx="642257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4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7120" y="271849"/>
            <a:ext cx="3019778" cy="2644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бъект 13"/>
          <p:cNvSpPr>
            <a:spLocks noGrp="1"/>
          </p:cNvSpPr>
          <p:nvPr>
            <p:ph idx="1"/>
          </p:nvPr>
        </p:nvSpPr>
        <p:spPr>
          <a:xfrm>
            <a:off x="1155923" y="2853793"/>
            <a:ext cx="10157354" cy="3777704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  <a:t>Создание  единого методического пространства  как открытой образовательной среды, обеспечивающей непрерывное развитие профессионализма педагогических работников, направленной на повышение качества образования, обеспечение научно-методического сопровождения процессов развития муниципальной образовательной системы.</a:t>
            </a:r>
          </a:p>
          <a:p>
            <a:pPr marL="301752" indent="-301752" algn="just" defTabSz="1216152">
              <a:buClr>
                <a:srgbClr val="374C81"/>
              </a:buClr>
              <a:buNone/>
            </a:pPr>
            <a:endParaRPr lang="ru-RU" sz="3600" b="0" i="0" dirty="0">
              <a:solidFill>
                <a:schemeClr val="tx2"/>
              </a:solidFill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48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DA1A783-363D-4063-959E-81A50B59B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273124" y="2570771"/>
            <a:ext cx="4739783" cy="1074701"/>
          </a:xfrm>
        </p:spPr>
        <p:txBody>
          <a:bodyPr rtlCol="0">
            <a:noAutofit/>
          </a:bodyPr>
          <a:lstStyle/>
          <a:p>
            <a:r>
              <a:rPr lang="ru-RU" sz="2800" dirty="0" smtClean="0">
                <a:latin typeface="Bookman Old Style" pitchFamily="18" charset="0"/>
              </a:rPr>
              <a:t>Структура городских методических объединений</a:t>
            </a:r>
            <a:br>
              <a:rPr lang="ru-RU" sz="2800" dirty="0" smtClean="0">
                <a:latin typeface="Bookman Old Style" pitchFamily="18" charset="0"/>
              </a:rPr>
            </a:br>
            <a:r>
              <a:rPr lang="ru-RU" sz="2800" dirty="0" smtClean="0">
                <a:latin typeface="Bookman Old Style" pitchFamily="18" charset="0"/>
              </a:rPr>
              <a:t> МБ(А)ДОУ</a:t>
            </a:r>
            <a:endParaRPr lang="ru-RU" sz="2800" dirty="0"/>
          </a:p>
        </p:txBody>
      </p:sp>
      <p:pic>
        <p:nvPicPr>
          <p:cNvPr id="8" name="Место для изображения из Интернета 7" descr="Контур звезд">
            <a:extLst>
              <a:ext uri="{FF2B5EF4-FFF2-40B4-BE49-F238E27FC236}">
                <a16:creationId xmlns="" xmlns:a16="http://schemas.microsoft.com/office/drawing/2014/main" id="{00CC90D3-F393-4F28-9E43-4D73A5D7372A}"/>
              </a:ext>
            </a:extLst>
          </p:cNvPr>
          <p:cNvPicPr>
            <a:picLocks noGrp="1" noChangeAspect="1"/>
          </p:cNvPicPr>
          <p:nvPr>
            <p:ph type="clipArt" sz="quarter" idx="15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80959" y="0"/>
            <a:ext cx="1111041" cy="1111041"/>
          </a:xfrm>
        </p:spPr>
      </p:pic>
      <p:sp>
        <p:nvSpPr>
          <p:cNvPr id="11" name="Номер слайда 10">
            <a:extLst>
              <a:ext uri="{FF2B5EF4-FFF2-40B4-BE49-F238E27FC236}">
                <a16:creationId xmlns="" xmlns:a16="http://schemas.microsoft.com/office/drawing/2014/main" id="{451ECB57-0389-48C5-A67F-93E0D20369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5</a:t>
            </a:fld>
            <a:endParaRPr lang="ru-RU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2666488" y="865151"/>
          <a:ext cx="8675426" cy="5745373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751105"/>
                <a:gridCol w="2202827"/>
                <a:gridCol w="3721494"/>
              </a:tblGrid>
              <a:tr h="20909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Bookman Old Style" pitchFamily="18" charset="0"/>
                        </a:rPr>
                        <a:t>Городское методическое объединение воспитателей МБ(А)ДОУ № 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ookman Old Style" pitchFamily="18" charset="0"/>
                        </a:rPr>
                        <a:t>Воспитатели МБ(А)ДОУ ДС № 14(2),24, 29, 32,45, 46,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ookman Old Style" pitchFamily="18" charset="0"/>
                        </a:rPr>
                        <a:t>59(2) ,68(2), 71, 73,78, 90, 97, 99 </a:t>
                      </a:r>
                      <a:endParaRPr lang="ru-RU" sz="1400" dirty="0">
                        <a:solidFill>
                          <a:schemeClr val="bg1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0881" marR="308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Bookman Old Style" pitchFamily="18" charset="0"/>
                        </a:rPr>
                        <a:t>Ананьева </a:t>
                      </a:r>
                      <a:endParaRPr lang="ru-RU" sz="1400" b="1" dirty="0" smtClean="0">
                        <a:latin typeface="Bookman Old Style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Bookman Old Style" pitchFamily="18" charset="0"/>
                        </a:rPr>
                        <a:t>Анастасия </a:t>
                      </a:r>
                      <a:r>
                        <a:rPr lang="ru-RU" sz="1400" b="1" dirty="0">
                          <a:latin typeface="Bookman Old Style" pitchFamily="18" charset="0"/>
                        </a:rPr>
                        <a:t>Сергеевна  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0881" marR="308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ookman Old Style" pitchFamily="18" charset="0"/>
                        </a:rPr>
                        <a:t>Старший воспитатель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ookman Old Style" pitchFamily="18" charset="0"/>
                        </a:rPr>
                        <a:t>МБДОУ «ДС № 86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ookman Old Style" pitchFamily="18" charset="0"/>
                        </a:rPr>
                        <a:t>«Брусничка» </a:t>
                      </a:r>
                      <a:endParaRPr lang="ru-RU" sz="1400" dirty="0" smtClean="0">
                        <a:latin typeface="Bookman Old Style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 smtClean="0">
                          <a:latin typeface="Bookman Old Style" pitchFamily="18" charset="0"/>
                          <a:hlinkClick r:id="rId5"/>
                        </a:rPr>
                        <a:t>ananeva_1983@internet.ru</a:t>
                      </a:r>
                      <a:endParaRPr lang="ru-RU" sz="1400" dirty="0">
                        <a:solidFill>
                          <a:schemeClr val="bg1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0881" marR="30881" marT="0" marB="0" anchor="ctr"/>
                </a:tc>
              </a:tr>
              <a:tr h="18272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ookman Old Style" pitchFamily="18" charset="0"/>
                        </a:rPr>
                        <a:t>Г</a:t>
                      </a:r>
                      <a:r>
                        <a:rPr lang="ru-RU" sz="1400" b="1" dirty="0">
                          <a:latin typeface="Bookman Old Style" pitchFamily="18" charset="0"/>
                        </a:rPr>
                        <a:t>ородское методическое объединение воспитателей МБ(А)ДОУ № 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ookman Old Style" pitchFamily="18" charset="0"/>
                        </a:rPr>
                        <a:t>Воспитатели МБ(А)ДОУ ДС № 4(2), 9, 18, 74(2), 81,83,86(2), 92, 93, 96, 28</a:t>
                      </a:r>
                      <a:endParaRPr lang="ru-RU" sz="1400" dirty="0">
                        <a:solidFill>
                          <a:schemeClr val="bg1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0881" marR="308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Bookman Old Style" pitchFamily="18" charset="0"/>
                        </a:rPr>
                        <a:t>Ковалева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Bookman Old Style" pitchFamily="18" charset="0"/>
                        </a:rPr>
                        <a:t>Олеся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Bookman Old Style" pitchFamily="18" charset="0"/>
                        </a:rPr>
                        <a:t>Викторовна 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0881" marR="308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ookman Old Style" pitchFamily="18" charset="0"/>
                        </a:rPr>
                        <a:t>Старший воспитатель </a:t>
                      </a:r>
                      <a:endParaRPr lang="ru-RU" sz="1400" dirty="0" smtClean="0">
                        <a:latin typeface="Bookman Old Style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Bookman Old Style" pitchFamily="18" charset="0"/>
                        </a:rPr>
                        <a:t>МАДОУ </a:t>
                      </a:r>
                      <a:r>
                        <a:rPr lang="ru-RU" sz="1400" dirty="0">
                          <a:latin typeface="Bookman Old Style" pitchFamily="18" charset="0"/>
                        </a:rPr>
                        <a:t>«Детский сад № 81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ookman Old Style" pitchFamily="18" charset="0"/>
                        </a:rPr>
                        <a:t>«</a:t>
                      </a:r>
                      <a:r>
                        <a:rPr lang="ru-RU" sz="1400" dirty="0" err="1">
                          <a:latin typeface="Bookman Old Style" pitchFamily="18" charset="0"/>
                        </a:rPr>
                        <a:t>Конек</a:t>
                      </a:r>
                      <a:r>
                        <a:rPr lang="ru-RU" sz="1400" dirty="0" err="1">
                          <a:latin typeface="Bookman Old Style" pitchFamily="18" charset="0"/>
                          <a:sym typeface="Symbol"/>
                        </a:rPr>
                        <a:t></a:t>
                      </a:r>
                      <a:r>
                        <a:rPr lang="ru-RU" sz="1400" dirty="0" err="1">
                          <a:latin typeface="Bookman Old Style" pitchFamily="18" charset="0"/>
                        </a:rPr>
                        <a:t>Горбунок</a:t>
                      </a:r>
                      <a:r>
                        <a:rPr lang="ru-RU" sz="1400" dirty="0">
                          <a:latin typeface="Bookman Old Style" pitchFamily="18" charset="0"/>
                        </a:rPr>
                        <a:t>» </a:t>
                      </a:r>
                      <a:r>
                        <a:rPr lang="ru-RU" sz="1400" u="sng" dirty="0">
                          <a:latin typeface="Bookman Old Style" pitchFamily="18" charset="0"/>
                          <a:hlinkClick r:id="rId6"/>
                        </a:rPr>
                        <a:t>79509674333@yandex.ru</a:t>
                      </a:r>
                      <a:endParaRPr lang="ru-RU" sz="1400" dirty="0">
                        <a:solidFill>
                          <a:schemeClr val="bg1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0881" marR="30881" marT="0" marB="0" anchor="ctr"/>
                </a:tc>
              </a:tr>
              <a:tr h="18272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Bookman Old Style" pitchFamily="18" charset="0"/>
                        </a:rPr>
                        <a:t>Городское методическое объединение воспитателей МБ(А)ДОУ № 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ookman Old Style" pitchFamily="18" charset="0"/>
                        </a:rPr>
                        <a:t>Воспитатели МБ(А)ДОУ ДС № 36,75, 84,95,98, 62,66, 1(2), 2(2), 3, 5(2),8, 82(2)</a:t>
                      </a:r>
                      <a:endParaRPr lang="ru-RU" sz="1400" dirty="0">
                        <a:solidFill>
                          <a:schemeClr val="bg1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0881" marR="308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Bookman Old Style" pitchFamily="18" charset="0"/>
                        </a:rPr>
                        <a:t>Балашова </a:t>
                      </a:r>
                      <a:endParaRPr lang="ru-RU" sz="1400" b="1" dirty="0" smtClean="0">
                        <a:latin typeface="Bookman Old Style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Bookman Old Style" pitchFamily="18" charset="0"/>
                        </a:rPr>
                        <a:t>Юлия </a:t>
                      </a:r>
                      <a:r>
                        <a:rPr lang="ru-RU" sz="1400" b="1" dirty="0">
                          <a:latin typeface="Bookman Old Style" pitchFamily="18" charset="0"/>
                        </a:rPr>
                        <a:t>Васильевна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0881" marR="308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ookman Old Style" pitchFamily="18" charset="0"/>
                        </a:rPr>
                        <a:t>Старший воспитатель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ookman Old Style" pitchFamily="18" charset="0"/>
                        </a:rPr>
                        <a:t>МБДОУ «Детский сад № 98 «Загадка»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latin typeface="Bookman Old Style" pitchFamily="18" charset="0"/>
                          <a:hlinkClick r:id="rId7"/>
                        </a:rPr>
                        <a:t>mdou98@norcom.ru</a:t>
                      </a:r>
                      <a:endParaRPr lang="ru-RU" sz="1400" dirty="0">
                        <a:solidFill>
                          <a:schemeClr val="bg1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0881" marR="3088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511059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DA1A783-363D-4063-959E-81A50B59B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273124" y="2570771"/>
            <a:ext cx="4739783" cy="1074701"/>
          </a:xfrm>
        </p:spPr>
        <p:txBody>
          <a:bodyPr rtlCol="0">
            <a:noAutofit/>
          </a:bodyPr>
          <a:lstStyle/>
          <a:p>
            <a:r>
              <a:rPr lang="ru-RU" sz="2800" dirty="0" smtClean="0">
                <a:latin typeface="Bookman Old Style" pitchFamily="18" charset="0"/>
              </a:rPr>
              <a:t>Структура городских методических объединений</a:t>
            </a:r>
            <a:br>
              <a:rPr lang="ru-RU" sz="2800" dirty="0" smtClean="0">
                <a:latin typeface="Bookman Old Style" pitchFamily="18" charset="0"/>
              </a:rPr>
            </a:br>
            <a:r>
              <a:rPr lang="ru-RU" sz="2800" dirty="0" smtClean="0">
                <a:latin typeface="Bookman Old Style" pitchFamily="18" charset="0"/>
              </a:rPr>
              <a:t> МБ(А)ДОУ</a:t>
            </a:r>
            <a:endParaRPr lang="ru-RU" sz="2800" dirty="0"/>
          </a:p>
        </p:txBody>
      </p:sp>
      <p:pic>
        <p:nvPicPr>
          <p:cNvPr id="8" name="Место для изображения из Интернета 7" descr="Контур звезд">
            <a:extLst>
              <a:ext uri="{FF2B5EF4-FFF2-40B4-BE49-F238E27FC236}">
                <a16:creationId xmlns="" xmlns:a16="http://schemas.microsoft.com/office/drawing/2014/main" id="{00CC90D3-F393-4F28-9E43-4D73A5D7372A}"/>
              </a:ext>
            </a:extLst>
          </p:cNvPr>
          <p:cNvPicPr>
            <a:picLocks noGrp="1" noChangeAspect="1"/>
          </p:cNvPicPr>
          <p:nvPr>
            <p:ph type="clipArt" sz="quarter" idx="15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81189" y="0"/>
            <a:ext cx="1328257" cy="1328257"/>
          </a:xfrm>
        </p:spPr>
      </p:pic>
      <p:sp>
        <p:nvSpPr>
          <p:cNvPr id="11" name="Номер слайда 10">
            <a:extLst>
              <a:ext uri="{FF2B5EF4-FFF2-40B4-BE49-F238E27FC236}">
                <a16:creationId xmlns="" xmlns:a16="http://schemas.microsoft.com/office/drawing/2014/main" id="{451ECB57-0389-48C5-A67F-93E0D20369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6</a:t>
            </a:fld>
            <a:endParaRPr lang="ru-RU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2716822" y="1069597"/>
          <a:ext cx="8675426" cy="5452843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751105"/>
                <a:gridCol w="2202827"/>
                <a:gridCol w="3721494"/>
              </a:tblGrid>
              <a:tr h="19844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Городское методическое объединение </a:t>
                      </a:r>
                      <a:r>
                        <a:rPr lang="ru-RU" sz="1400" b="1" dirty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музыкальных руководителей МБ(А)ДОУ </a:t>
                      </a:r>
                    </a:p>
                  </a:txBody>
                  <a:tcPr marL="30881" marR="308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Ковтунова Ирина Александровна </a:t>
                      </a:r>
                    </a:p>
                  </a:txBody>
                  <a:tcPr marL="30881" marR="308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Музыкальный руководитель МБДОУ «ДС № 66 </a:t>
                      </a:r>
                      <a:r>
                        <a:rPr lang="ru-RU" sz="1400" dirty="0" smtClean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400" dirty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Радость»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solidFill>
                            <a:srgbClr val="0000FF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  <a:hlinkClick r:id="rId5"/>
                        </a:rPr>
                        <a:t>kovtunova3988@yandex.ru</a:t>
                      </a:r>
                      <a:endParaRPr lang="ru-RU" sz="14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0881" marR="30881" marT="0" marB="0" anchor="ctr"/>
                </a:tc>
              </a:tr>
              <a:tr h="17341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Городское методическое объединение </a:t>
                      </a:r>
                      <a:r>
                        <a:rPr lang="ru-RU" sz="1400" b="1" dirty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инструкторов по физической культуре МБ(А)ДОУ</a:t>
                      </a:r>
                    </a:p>
                  </a:txBody>
                  <a:tcPr marL="30881" marR="308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Акиньшина Елена Николаевна</a:t>
                      </a:r>
                    </a:p>
                  </a:txBody>
                  <a:tcPr marL="30881" marR="308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Старший воспитатель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МБДОУ «ДС № </a:t>
                      </a:r>
                      <a:r>
                        <a:rPr lang="ru-RU" sz="1400" dirty="0" smtClean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99 </a:t>
                      </a:r>
                      <a:r>
                        <a:rPr lang="ru-RU" sz="1400" dirty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«Топ-топ»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sng" dirty="0" err="1">
                          <a:solidFill>
                            <a:srgbClr val="0000FF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  <a:hlinkClick r:id="rId6"/>
                        </a:rPr>
                        <a:t>mdou</a:t>
                      </a:r>
                      <a:r>
                        <a:rPr lang="ru-RU" sz="1400" u="sng" dirty="0">
                          <a:solidFill>
                            <a:srgbClr val="0000FF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  <a:hlinkClick r:id="rId6"/>
                        </a:rPr>
                        <a:t>99@</a:t>
                      </a:r>
                      <a:r>
                        <a:rPr lang="en-US" sz="1400" u="sng" dirty="0" err="1">
                          <a:solidFill>
                            <a:srgbClr val="0000FF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  <a:hlinkClick r:id="rId6"/>
                        </a:rPr>
                        <a:t>norcom</a:t>
                      </a:r>
                      <a:r>
                        <a:rPr lang="ru-RU" sz="1400" u="sng" dirty="0">
                          <a:solidFill>
                            <a:srgbClr val="0000FF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  <a:hlinkClick r:id="rId6"/>
                        </a:rPr>
                        <a:t>.</a:t>
                      </a:r>
                      <a:r>
                        <a:rPr lang="en-US" sz="1400" u="sng" dirty="0" err="1">
                          <a:solidFill>
                            <a:srgbClr val="0000FF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  <a:hlinkClick r:id="rId6"/>
                        </a:rPr>
                        <a:t>ru</a:t>
                      </a:r>
                      <a:endParaRPr lang="ru-RU" sz="14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0881" marR="30881" marT="0" marB="0" anchor="ctr"/>
                </a:tc>
              </a:tr>
              <a:tr h="17341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Городское методическое объединение </a:t>
                      </a:r>
                      <a:r>
                        <a:rPr lang="ru-RU" sz="1400" b="1" dirty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учителей-логопедов МБ(А)ДОУ </a:t>
                      </a:r>
                    </a:p>
                  </a:txBody>
                  <a:tcPr marL="30881" marR="308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Тарайкина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Елена Леонидовна</a:t>
                      </a:r>
                    </a:p>
                  </a:txBody>
                  <a:tcPr marL="30881" marR="308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Учитель-логопед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МБДОУ «ДС № </a:t>
                      </a:r>
                      <a:r>
                        <a:rPr lang="ru-RU" sz="1400" dirty="0" smtClean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24 «Родничок</a:t>
                      </a:r>
                      <a:r>
                        <a:rPr lang="ru-RU" sz="1400" dirty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»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solidFill>
                            <a:srgbClr val="0000FF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  <a:hlinkClick r:id="rId7"/>
                        </a:rPr>
                        <a:t>Lena</a:t>
                      </a:r>
                      <a:r>
                        <a:rPr lang="ru-RU" sz="1400" u="sng" dirty="0">
                          <a:solidFill>
                            <a:srgbClr val="0000FF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  <a:hlinkClick r:id="rId7"/>
                        </a:rPr>
                        <a:t>-</a:t>
                      </a:r>
                      <a:r>
                        <a:rPr lang="en-US" sz="1400" u="sng" dirty="0" err="1">
                          <a:solidFill>
                            <a:srgbClr val="0000FF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  <a:hlinkClick r:id="rId7"/>
                        </a:rPr>
                        <a:t>karapuz</a:t>
                      </a:r>
                      <a:r>
                        <a:rPr lang="ru-RU" sz="1400" u="sng" dirty="0">
                          <a:solidFill>
                            <a:srgbClr val="0000FF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  <a:hlinkClick r:id="rId7"/>
                        </a:rPr>
                        <a:t>@</a:t>
                      </a:r>
                      <a:r>
                        <a:rPr lang="en-US" sz="1400" u="sng" dirty="0">
                          <a:solidFill>
                            <a:srgbClr val="0000FF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  <a:hlinkClick r:id="rId7"/>
                        </a:rPr>
                        <a:t>mail</a:t>
                      </a:r>
                      <a:r>
                        <a:rPr lang="ru-RU" sz="1400" u="sng" dirty="0">
                          <a:solidFill>
                            <a:srgbClr val="0000FF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  <a:hlinkClick r:id="rId7"/>
                        </a:rPr>
                        <a:t>.</a:t>
                      </a:r>
                      <a:r>
                        <a:rPr lang="en-US" sz="1400" u="sng" dirty="0" err="1">
                          <a:solidFill>
                            <a:srgbClr val="0000FF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  <a:hlinkClick r:id="rId7"/>
                        </a:rPr>
                        <a:t>ru</a:t>
                      </a:r>
                      <a:endParaRPr lang="ru-RU" sz="14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0881" marR="3088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511059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DA1A783-363D-4063-959E-81A50B59B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273124" y="2570771"/>
            <a:ext cx="4739783" cy="1074701"/>
          </a:xfrm>
        </p:spPr>
        <p:txBody>
          <a:bodyPr rtlCol="0">
            <a:noAutofit/>
          </a:bodyPr>
          <a:lstStyle/>
          <a:p>
            <a:r>
              <a:rPr lang="ru-RU" sz="2800" dirty="0" smtClean="0">
                <a:latin typeface="Bookman Old Style" pitchFamily="18" charset="0"/>
              </a:rPr>
              <a:t>Структура городских методических объединений</a:t>
            </a:r>
            <a:br>
              <a:rPr lang="ru-RU" sz="2800" dirty="0" smtClean="0">
                <a:latin typeface="Bookman Old Style" pitchFamily="18" charset="0"/>
              </a:rPr>
            </a:br>
            <a:r>
              <a:rPr lang="ru-RU" sz="2800" dirty="0" smtClean="0">
                <a:latin typeface="Bookman Old Style" pitchFamily="18" charset="0"/>
              </a:rPr>
              <a:t> МБ(А)ДОУ</a:t>
            </a:r>
            <a:endParaRPr lang="ru-RU" sz="2800" dirty="0"/>
          </a:p>
        </p:txBody>
      </p:sp>
      <p:pic>
        <p:nvPicPr>
          <p:cNvPr id="8" name="Место для изображения из Интернета 7" descr="Контур звезд">
            <a:extLst>
              <a:ext uri="{FF2B5EF4-FFF2-40B4-BE49-F238E27FC236}">
                <a16:creationId xmlns="" xmlns:a16="http://schemas.microsoft.com/office/drawing/2014/main" id="{00CC90D3-F393-4F28-9E43-4D73A5D7372A}"/>
              </a:ext>
            </a:extLst>
          </p:cNvPr>
          <p:cNvPicPr>
            <a:picLocks noGrp="1" noChangeAspect="1"/>
          </p:cNvPicPr>
          <p:nvPr>
            <p:ph type="clipArt" sz="quarter" idx="15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82167" y="0"/>
            <a:ext cx="1611399" cy="1611399"/>
          </a:xfrm>
        </p:spPr>
      </p:pic>
      <p:sp>
        <p:nvSpPr>
          <p:cNvPr id="11" name="Номер слайда 10">
            <a:extLst>
              <a:ext uri="{FF2B5EF4-FFF2-40B4-BE49-F238E27FC236}">
                <a16:creationId xmlns="" xmlns:a16="http://schemas.microsoft.com/office/drawing/2014/main" id="{451ECB57-0389-48C5-A67F-93E0D20369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7</a:t>
            </a:fld>
            <a:endParaRPr lang="ru-RU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3028426" y="1754384"/>
          <a:ext cx="7969539" cy="3918156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527258"/>
                <a:gridCol w="2023591"/>
                <a:gridCol w="3418690"/>
              </a:tblGrid>
              <a:tr h="20909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Городское методическое объединение воспитателей групп раннего возраста МБ(А)ДОУ </a:t>
                      </a:r>
                    </a:p>
                  </a:txBody>
                  <a:tcPr marL="30881" marR="308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Бусурина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Татьяна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Викторовна </a:t>
                      </a:r>
                    </a:p>
                  </a:txBody>
                  <a:tcPr marL="30881" marR="308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Старший воспитатель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МБДОУ «ДС № 18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«Полянка»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sng" dirty="0" err="1">
                          <a:solidFill>
                            <a:srgbClr val="0000FF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  <a:hlinkClick r:id="rId5"/>
                        </a:rPr>
                        <a:t>busurina_tatyana@mail.ru</a:t>
                      </a:r>
                      <a:endParaRPr lang="ru-RU" sz="12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0881" marR="30881" marT="0" marB="0" anchor="ctr"/>
                </a:tc>
              </a:tr>
              <a:tr h="18272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Городское методическое объединение воспитателей групп ЗПР и РАС и учителей-дефектологов  МБ(А)ДОУ </a:t>
                      </a:r>
                    </a:p>
                  </a:txBody>
                  <a:tcPr marL="30881" marR="308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Петрова </a:t>
                      </a:r>
                      <a:endParaRPr lang="ru-RU" sz="1200" b="1" dirty="0" smtClean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Ольга </a:t>
                      </a:r>
                      <a:r>
                        <a:rPr lang="ru-RU" sz="1200" b="1" dirty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Сергеевна </a:t>
                      </a:r>
                    </a:p>
                  </a:txBody>
                  <a:tcPr marL="30881" marR="308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Воспитатель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МБДОУ «Детский сад № 90 «</a:t>
                      </a:r>
                      <a:r>
                        <a:rPr lang="ru-RU" sz="1200" b="1" dirty="0" err="1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Цветик</a:t>
                      </a:r>
                      <a:r>
                        <a:rPr lang="ru-RU" sz="1200" b="1" dirty="0" err="1">
                          <a:latin typeface="Bookman Old Style" pitchFamily="18" charset="0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ru-RU" sz="1200" b="1" dirty="0" err="1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Семицветик</a:t>
                      </a:r>
                      <a:r>
                        <a:rPr lang="ru-RU" sz="1200" b="1" dirty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sng" dirty="0">
                          <a:solidFill>
                            <a:srgbClr val="0000FF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  <a:hlinkClick r:id="rId6"/>
                        </a:rPr>
                        <a:t>olgapetrova1995@yandex.ru</a:t>
                      </a:r>
                      <a:endParaRPr lang="ru-RU" sz="12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0881" marR="3088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511059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serProfile\Рабочий стол\2024\ГМО 2024\создаем программу на гмо ОКТЯБРЬ 2023\WhatsApp Image 2023-10-11 at 10.13.52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443784" y="345218"/>
            <a:ext cx="2798749" cy="2094689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</p:pic>
      <p:sp>
        <p:nvSpPr>
          <p:cNvPr id="22" name="Прямоугольник 21"/>
          <p:cNvSpPr/>
          <p:nvPr/>
        </p:nvSpPr>
        <p:spPr>
          <a:xfrm>
            <a:off x="0" y="3473380"/>
            <a:ext cx="1738365" cy="183884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5019151"/>
            <a:ext cx="1728316" cy="183884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Номер слайда 66">
            <a:extLst>
              <a:ext uri="{FF2B5EF4-FFF2-40B4-BE49-F238E27FC236}">
                <a16:creationId xmlns="" xmlns:a16="http://schemas.microsoft.com/office/drawing/2014/main" id="{7578ED86-4183-4FF7-B154-90D1E1F96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8</a:t>
            </a:fld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 rot="16200000">
            <a:off x="-1914380" y="2839386"/>
            <a:ext cx="5697749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b="1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Актуальные направления работы </a:t>
            </a:r>
          </a:p>
          <a:p>
            <a:pPr lvl="0" algn="ctr">
              <a:defRPr/>
            </a:pPr>
            <a:r>
              <a:rPr lang="ru-RU" b="1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ГМО</a:t>
            </a:r>
          </a:p>
          <a:p>
            <a:pPr lvl="0" algn="ctr">
              <a:defRPr/>
            </a:pPr>
            <a:r>
              <a:rPr lang="ru-RU" b="1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на 2023 – 2024  учебный год:</a:t>
            </a:r>
            <a:endParaRPr lang="ru-RU" b="1" dirty="0" smtClean="0"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1"/>
          </p:nvPr>
        </p:nvSpPr>
        <p:spPr>
          <a:xfrm>
            <a:off x="2038168" y="339289"/>
            <a:ext cx="3240360" cy="2882972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ru-RU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8000" b="1" dirty="0" smtClean="0">
                <a:solidFill>
                  <a:schemeClr val="tx1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Тема:</a:t>
            </a:r>
          </a:p>
          <a:p>
            <a:pPr algn="ctr">
              <a:defRPr/>
            </a:pPr>
            <a:r>
              <a:rPr lang="ru-RU" sz="8000" b="1" dirty="0" smtClean="0">
                <a:solidFill>
                  <a:schemeClr val="tx1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Применение инновационных и классических технологий в работе с различными целевыми группами</a:t>
            </a:r>
          </a:p>
          <a:p>
            <a:pPr algn="ctr">
              <a:defRPr/>
            </a:pPr>
            <a:endParaRPr lang="ru-RU" sz="8000" b="1" dirty="0" smtClean="0">
              <a:solidFill>
                <a:schemeClr val="tx1"/>
              </a:solidFill>
              <a:latin typeface="Bookman Old Style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8000" b="1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(октябрь) </a:t>
            </a:r>
            <a:endParaRPr lang="ru-RU" sz="80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12618" y="2663597"/>
            <a:ext cx="3188439" cy="27238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endParaRPr lang="ru-RU" b="1" dirty="0" smtClean="0">
              <a:latin typeface="Bookman Old Style" pitchFamily="18" charset="0"/>
            </a:endParaRPr>
          </a:p>
          <a:p>
            <a:pPr algn="ctr">
              <a:lnSpc>
                <a:spcPct val="95000"/>
              </a:lnSpc>
            </a:pPr>
            <a:endParaRPr lang="ru-RU" b="1" dirty="0" smtClean="0">
              <a:latin typeface="Bookman Old Style" pitchFamily="18" charset="0"/>
            </a:endParaRPr>
          </a:p>
          <a:p>
            <a:pPr algn="ctr">
              <a:lnSpc>
                <a:spcPct val="95000"/>
              </a:lnSpc>
            </a:pPr>
            <a:endParaRPr lang="ru-RU" b="1" dirty="0" smtClean="0">
              <a:latin typeface="Bookman Old Style" pitchFamily="18" charset="0"/>
            </a:endParaRPr>
          </a:p>
          <a:p>
            <a:pPr algn="ctr">
              <a:lnSpc>
                <a:spcPct val="95000"/>
              </a:lnSpc>
            </a:pPr>
            <a:r>
              <a:rPr lang="ru-RU" b="1" dirty="0" smtClean="0">
                <a:latin typeface="Bookman Old Style" pitchFamily="18" charset="0"/>
              </a:rPr>
              <a:t>«Методический марафон»</a:t>
            </a:r>
          </a:p>
          <a:p>
            <a:pPr algn="ctr">
              <a:lnSpc>
                <a:spcPct val="95000"/>
              </a:lnSpc>
            </a:pPr>
            <a:r>
              <a:rPr lang="ru-RU" b="1" dirty="0" smtClean="0">
                <a:latin typeface="Bookman Old Style" pitchFamily="18" charset="0"/>
              </a:rPr>
              <a:t>(ноябрь- март)</a:t>
            </a:r>
          </a:p>
          <a:p>
            <a:pPr algn="ctr">
              <a:lnSpc>
                <a:spcPct val="95000"/>
              </a:lnSpc>
            </a:pPr>
            <a:endParaRPr lang="ru-RU" dirty="0" smtClean="0">
              <a:latin typeface="Bookman Old Style" pitchFamily="18" charset="0"/>
            </a:endParaRPr>
          </a:p>
          <a:p>
            <a:pPr algn="ctr">
              <a:lnSpc>
                <a:spcPct val="95000"/>
              </a:lnSpc>
            </a:pPr>
            <a:endParaRPr lang="ru-RU" dirty="0" smtClean="0">
              <a:latin typeface="Bookman Old Style" pitchFamily="18" charset="0"/>
            </a:endParaRPr>
          </a:p>
          <a:p>
            <a:pPr algn="ctr">
              <a:lnSpc>
                <a:spcPct val="95000"/>
              </a:lnSpc>
            </a:pPr>
            <a:endParaRPr lang="ru-RU" dirty="0" smtClean="0">
              <a:latin typeface="Bookman Old Style" pitchFamily="18" charset="0"/>
            </a:endParaRPr>
          </a:p>
          <a:p>
            <a:pPr algn="ctr">
              <a:lnSpc>
                <a:spcPct val="95000"/>
              </a:lnSpc>
            </a:pPr>
            <a:endParaRPr lang="ru-RU" dirty="0">
              <a:latin typeface="Bookman Old Style" pitchFamily="18" charset="0"/>
            </a:endParaRPr>
          </a:p>
        </p:txBody>
      </p:sp>
      <p:sp>
        <p:nvSpPr>
          <p:cNvPr id="25" name="Текст 10"/>
          <p:cNvSpPr txBox="1">
            <a:spLocks/>
          </p:cNvSpPr>
          <p:nvPr/>
        </p:nvSpPr>
        <p:spPr>
          <a:xfrm>
            <a:off x="8850138" y="3841819"/>
            <a:ext cx="3168352" cy="27363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Тема: 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ДОУ как единое пространство образования и развития дошкольников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Bookman Old Style" pitchFamily="18" charset="0"/>
              <a:ea typeface="+mn-ea"/>
              <a:cs typeface="Times New Roman" pitchFamily="18" charset="0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Times New Roman" pitchFamily="18" charset="0"/>
              </a:rPr>
              <a:t>(апрель) 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</p:txBody>
      </p:sp>
      <p:pic>
        <p:nvPicPr>
          <p:cNvPr id="2051" name="Picture 3" descr="D:\UserProfile\Рабочий стол\2024\ГМО 2024\создаем программу на гмо ОКТЯБРЬ 2023\WhatsApp Image 2023-10-11 at 16.05.52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20778" y="3556095"/>
            <a:ext cx="2397212" cy="31169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36718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/>
          <p:cNvSpPr/>
          <p:nvPr/>
        </p:nvSpPr>
        <p:spPr>
          <a:xfrm>
            <a:off x="486032" y="1392195"/>
            <a:ext cx="1054444" cy="37894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323070" y="4856206"/>
            <a:ext cx="1857632" cy="128098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391135" y="3711146"/>
            <a:ext cx="1874108" cy="136748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232822" y="5020962"/>
            <a:ext cx="2038864" cy="136748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127156" y="3863546"/>
            <a:ext cx="2516659" cy="130569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311611" y="1911178"/>
            <a:ext cx="6977447" cy="113682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Номер слайда 14">
            <a:extLst>
              <a:ext uri="{FF2B5EF4-FFF2-40B4-BE49-F238E27FC236}">
                <a16:creationId xmlns="" xmlns:a16="http://schemas.microsoft.com/office/drawing/2014/main" id="{BA43AAF3-3113-4485-9EE6-34280B4E7D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9</a:t>
            </a:fld>
            <a:endParaRPr lang="ru-RU"/>
          </a:p>
        </p:txBody>
      </p:sp>
      <p:sp>
        <p:nvSpPr>
          <p:cNvPr id="74" name="Прямоугольник 73">
            <a:extLst>
              <a:ext uri="{FF2B5EF4-FFF2-40B4-BE49-F238E27FC236}">
                <a16:creationId xmlns="" xmlns:a16="http://schemas.microsoft.com/office/drawing/2014/main" id="{18A24BCD-99AE-4864-B56E-758F526C1A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130300" y="1941820"/>
            <a:ext cx="628650" cy="18225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362917" y="552360"/>
            <a:ext cx="10361752" cy="101028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Bookman Old Style" pitchFamily="18" charset="0"/>
              </a:rPr>
              <a:t>Система работы </a:t>
            </a:r>
            <a:br>
              <a:rPr lang="ru-RU" sz="2800" b="1" dirty="0" smtClean="0">
                <a:latin typeface="Bookman Old Style" pitchFamily="18" charset="0"/>
              </a:rPr>
            </a:br>
            <a:r>
              <a:rPr lang="ru-RU" sz="2800" b="1" dirty="0" smtClean="0">
                <a:latin typeface="Bookman Old Style" pitchFamily="18" charset="0"/>
              </a:rPr>
              <a:t>по непрерывному  образованию педагогов  ДОУ</a:t>
            </a:r>
            <a:endParaRPr lang="ru-RU" sz="2800" b="1" dirty="0">
              <a:latin typeface="Bookman Old Style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32886" y="1664044"/>
            <a:ext cx="6800214" cy="10956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Bookman Old Style" pitchFamily="18" charset="0"/>
              </a:rPr>
              <a:t>Формы организации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Bookman Old Style" pitchFamily="18" charset="0"/>
              </a:rPr>
              <a:t>непрерывного повышения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Bookman Old Style" pitchFamily="18" charset="0"/>
              </a:rPr>
              <a:t>квалификации</a:t>
            </a:r>
            <a:endParaRPr lang="ru-RU" sz="2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5780" y="3140968"/>
            <a:ext cx="2736304" cy="34563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Bookman Old Style" pitchFamily="18" charset="0"/>
              </a:rPr>
              <a:t>Активные формы общения в педагогическом сообществе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Bookman Old Style" pitchFamily="18" charset="0"/>
              </a:rPr>
              <a:t>(ГМО, ГМК, семинары, «Методический марафон» 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Bookman Old Style" pitchFamily="18" charset="0"/>
              </a:rPr>
              <a:t>(по 4 направлениям)</a:t>
            </a:r>
            <a:endParaRPr lang="ru-RU" sz="1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358108" y="4221088"/>
            <a:ext cx="1949232" cy="15073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Bookman Old Style" pitchFamily="18" charset="0"/>
              </a:rPr>
              <a:t>Курсы повышения квалификации</a:t>
            </a:r>
          </a:p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Bookman Old Style" pitchFamily="18" charset="0"/>
              </a:rPr>
              <a:t>(КПК</a:t>
            </a:r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)</a:t>
            </a:r>
            <a:endParaRPr lang="ru-RU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446340" y="4221088"/>
            <a:ext cx="2461050" cy="24479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Bookman Old Style" pitchFamily="18" charset="0"/>
              </a:rPr>
              <a:t>Обобщение опыта</a:t>
            </a:r>
          </a:p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Bookman Old Style" pitchFamily="18" charset="0"/>
              </a:rPr>
              <a:t>(методические пособия,  конференции, конкурсы профессионального мастерства</a:t>
            </a:r>
            <a:endParaRPr lang="ru-RU" sz="18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110636" y="4293096"/>
            <a:ext cx="2673565" cy="15921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Bookman Old Style" pitchFamily="18" charset="0"/>
              </a:rPr>
              <a:t>Творческие и </a:t>
            </a:r>
            <a:r>
              <a:rPr lang="ru-RU" sz="1800" b="1" dirty="0" err="1" smtClean="0">
                <a:solidFill>
                  <a:schemeClr val="tx1"/>
                </a:solidFill>
                <a:latin typeface="Bookman Old Style" pitchFamily="18" charset="0"/>
              </a:rPr>
              <a:t>разработческие</a:t>
            </a:r>
            <a:r>
              <a:rPr lang="ru-RU" sz="1800" b="1" dirty="0" smtClean="0">
                <a:solidFill>
                  <a:schemeClr val="tx1"/>
                </a:solidFill>
                <a:latin typeface="Bookman Old Style" pitchFamily="18" charset="0"/>
              </a:rPr>
              <a:t> рабочие группы</a:t>
            </a:r>
            <a:endParaRPr lang="ru-RU" sz="18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838828" y="3356992"/>
            <a:ext cx="2203645" cy="7411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Аттестация</a:t>
            </a:r>
            <a:endParaRPr lang="ru-RU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1063416" y="230659"/>
            <a:ext cx="667265" cy="20594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0359081" y="572529"/>
            <a:ext cx="667265" cy="20594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9172832" y="127687"/>
            <a:ext cx="1054444" cy="37894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0648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Custom 17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1353C"/>
      </a:accent1>
      <a:accent2>
        <a:srgbClr val="DB8802"/>
      </a:accent2>
      <a:accent3>
        <a:srgbClr val="D91D62"/>
      </a:accent3>
      <a:accent4>
        <a:srgbClr val="42529B"/>
      </a:accent4>
      <a:accent5>
        <a:srgbClr val="CBDA00"/>
      </a:accent5>
      <a:accent6>
        <a:srgbClr val="76DCFD"/>
      </a:accent6>
      <a:hlink>
        <a:srgbClr val="0563C1"/>
      </a:hlink>
      <a:folHlink>
        <a:srgbClr val="954F72"/>
      </a:folHlink>
    </a:clrScheme>
    <a:fontScheme name="Custom 61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F7DB28BE-4CC0-4691-9CA5-2BA850A6793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B4E1621-53FD-467C-AE5E-8761D6C24F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C03C5E8-6E73-4A29-90A5-6BDD54A3FA10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TM78298634</Template>
  <TotalTime>0</TotalTime>
  <Words>2473</Words>
  <Application>Microsoft Office PowerPoint</Application>
  <PresentationFormat>Произвольный</PresentationFormat>
  <Paragraphs>680</Paragraphs>
  <Slides>29</Slides>
  <Notes>24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Организация деятельности ГМО  в 2023-2024  учебном году</vt:lpstr>
      <vt:lpstr>Приоритеты развития дошкольного образования в Красноярском крае</vt:lpstr>
      <vt:lpstr>Приоритеты развития дошкольного образования в Красноярском крае</vt:lpstr>
      <vt:lpstr>Цель деятельности  методического центра</vt:lpstr>
      <vt:lpstr>Структура городских методических объединений  МБ(А)ДОУ</vt:lpstr>
      <vt:lpstr>Структура городских методических объединений  МБ(А)ДОУ</vt:lpstr>
      <vt:lpstr>Структура городских методических объединений  МБ(А)ДОУ</vt:lpstr>
      <vt:lpstr>Слайд 8</vt:lpstr>
      <vt:lpstr>Система работы  по непрерывному  образованию педагогов  ДОУ</vt:lpstr>
      <vt:lpstr>Задачи ГМО на 2023-2024 учебный год: </vt:lpstr>
      <vt:lpstr>Направления работы ГМО: </vt:lpstr>
      <vt:lpstr>Слайд 12</vt:lpstr>
      <vt:lpstr>Итоги работы ГМО   за 2022-2023 год </vt:lpstr>
      <vt:lpstr>Итоги работы  за 2022-2023 год </vt:lpstr>
      <vt:lpstr>Итоги работы  за 2022-2023 год </vt:lpstr>
      <vt:lpstr>Итоги работы ГМО   за 2022-2023 год </vt:lpstr>
      <vt:lpstr>Итоги работы ГМО   за 2022-2023 год </vt:lpstr>
      <vt:lpstr>Итоги работы ГМО   за 2022-2023 год </vt:lpstr>
      <vt:lpstr>Видео презентация дефектологов </vt:lpstr>
      <vt:lpstr>Количественные показатели участия педагогов в ГМО </vt:lpstr>
      <vt:lpstr>Слайд 21</vt:lpstr>
      <vt:lpstr>Слайд 22</vt:lpstr>
      <vt:lpstr>Слайд 23</vt:lpstr>
      <vt:lpstr>Слайд 24</vt:lpstr>
      <vt:lpstr>Слайд 25</vt:lpstr>
      <vt:lpstr>Слайд 26</vt:lpstr>
      <vt:lpstr>Конкурсное движение </vt:lpstr>
      <vt:lpstr>Слайд 28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2021-07-29T05:11:00Z</dcterms:created>
  <dcterms:modified xsi:type="dcterms:W3CDTF">2023-10-17T05:55:38Z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