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5" r:id="rId4"/>
    <p:sldId id="262" r:id="rId5"/>
    <p:sldId id="260" r:id="rId6"/>
    <p:sldId id="266" r:id="rId7"/>
    <p:sldId id="267" r:id="rId8"/>
    <p:sldId id="268" r:id="rId9"/>
    <p:sldId id="269" r:id="rId10"/>
    <p:sldId id="270" r:id="rId11"/>
    <p:sldId id="273" r:id="rId12"/>
    <p:sldId id="271" r:id="rId13"/>
    <p:sldId id="272" r:id="rId14"/>
    <p:sldId id="274" r:id="rId15"/>
  </p:sldIdLst>
  <p:sldSz cx="9144000" cy="6858000" type="screen4x3"/>
  <p:notesSz cx="6858000" cy="9947275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95" d="100"/>
          <a:sy n="95" d="100"/>
        </p:scale>
        <p:origin x="16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543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26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9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81537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381537"/>
            <a:ext cx="7632848" cy="108012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методическое объединение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инструкторов по физической культуре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№1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41490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</a:p>
          <a:p>
            <a:r>
              <a:rPr lang="ru-RU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заведующего МБДОУ «ДС № 99 «Топ-Топ»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Акиньшина Елена Николаевна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00654" y="59492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18.10.2023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Количественные показатели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3772" y="1556792"/>
            <a:ext cx="20236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 smtClean="0">
                <a:solidFill>
                  <a:srgbClr val="374C81"/>
                </a:solidFill>
              </a:rPr>
              <a:t>ГМО</a:t>
            </a:r>
          </a:p>
          <a:p>
            <a:pPr lvl="0" algn="ctr"/>
            <a:r>
              <a:rPr lang="ru-RU" b="1" u="sng" dirty="0" smtClean="0">
                <a:solidFill>
                  <a:srgbClr val="374C81"/>
                </a:solidFill>
              </a:rPr>
              <a:t>2022-2023</a:t>
            </a:r>
          </a:p>
          <a:p>
            <a:pPr lvl="0" algn="ctr"/>
            <a:r>
              <a:rPr lang="ru-RU" sz="2800" dirty="0" smtClean="0">
                <a:solidFill>
                  <a:srgbClr val="374C81"/>
                </a:solidFill>
              </a:rPr>
              <a:t>1338 чел.</a:t>
            </a:r>
          </a:p>
          <a:p>
            <a:pPr lvl="0" algn="ctr"/>
            <a:endParaRPr lang="ru-RU" sz="2800" dirty="0" smtClean="0">
              <a:solidFill>
                <a:srgbClr val="374C81"/>
              </a:solidFill>
            </a:endParaRPr>
          </a:p>
          <a:p>
            <a:pPr lvl="0" algn="ctr"/>
            <a:r>
              <a:rPr lang="ru-RU" sz="2800" dirty="0" smtClean="0">
                <a:solidFill>
                  <a:srgbClr val="374C81"/>
                </a:solidFill>
              </a:rPr>
              <a:t>2021-2022 1187 чел.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643050"/>
            <a:ext cx="22860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 smtClean="0">
                <a:solidFill>
                  <a:srgbClr val="374C81"/>
                </a:solidFill>
              </a:rPr>
              <a:t>«ПЕДЧТЕНИЯ»</a:t>
            </a:r>
          </a:p>
          <a:p>
            <a:pPr lvl="0" algn="ctr"/>
            <a:r>
              <a:rPr lang="ru-RU" sz="2000" dirty="0" smtClean="0">
                <a:solidFill>
                  <a:srgbClr val="374C81"/>
                </a:solidFill>
              </a:rPr>
              <a:t>37 педагогов.</a:t>
            </a:r>
          </a:p>
          <a:p>
            <a:pPr lvl="0" algn="ctr"/>
            <a:r>
              <a:rPr lang="ru-RU" sz="2000" dirty="0" smtClean="0">
                <a:solidFill>
                  <a:srgbClr val="374C81"/>
                </a:solidFill>
              </a:rPr>
              <a:t> 6 секций</a:t>
            </a:r>
          </a:p>
          <a:p>
            <a:pPr lvl="0" algn="ctr"/>
            <a:r>
              <a:rPr lang="ru-RU" sz="2000" dirty="0" smtClean="0">
                <a:solidFill>
                  <a:srgbClr val="374C81"/>
                </a:solidFill>
              </a:rPr>
              <a:t>Из 15 ДС</a:t>
            </a:r>
          </a:p>
          <a:p>
            <a:pPr lvl="0" algn="ctr"/>
            <a:r>
              <a:rPr lang="ru-RU" sz="2000" dirty="0" smtClean="0">
                <a:solidFill>
                  <a:srgbClr val="374C81"/>
                </a:solidFill>
              </a:rPr>
              <a:t>26 воспитателей</a:t>
            </a:r>
          </a:p>
          <a:p>
            <a:pPr lvl="0" algn="ctr"/>
            <a:r>
              <a:rPr lang="ru-RU" sz="2000" dirty="0" smtClean="0">
                <a:solidFill>
                  <a:srgbClr val="374C81"/>
                </a:solidFill>
              </a:rPr>
              <a:t>5 логопедов</a:t>
            </a:r>
          </a:p>
          <a:p>
            <a:pPr lvl="0" algn="ctr"/>
            <a:r>
              <a:rPr lang="ru-RU" sz="2000" dirty="0" smtClean="0">
                <a:solidFill>
                  <a:srgbClr val="374C81"/>
                </a:solidFill>
              </a:rPr>
              <a:t>3 психолога</a:t>
            </a:r>
          </a:p>
          <a:p>
            <a:pPr lvl="0" algn="ctr"/>
            <a:r>
              <a:rPr lang="ru-RU" sz="2000" dirty="0" smtClean="0">
                <a:solidFill>
                  <a:srgbClr val="374C81"/>
                </a:solidFill>
              </a:rPr>
              <a:t>1 дефектолог</a:t>
            </a:r>
          </a:p>
          <a:p>
            <a:pPr lvl="0" algn="ctr"/>
            <a:r>
              <a:rPr lang="ru-RU" sz="2000" dirty="0" smtClean="0">
                <a:solidFill>
                  <a:srgbClr val="374C81"/>
                </a:solidFill>
              </a:rPr>
              <a:t>2 муз. рука </a:t>
            </a:r>
          </a:p>
          <a:p>
            <a:pPr lvl="0" algn="ctr"/>
            <a:r>
              <a:rPr lang="ru-RU" sz="2000" dirty="0" smtClean="0">
                <a:solidFill>
                  <a:srgbClr val="FF0000"/>
                </a:solidFill>
              </a:rPr>
              <a:t>1 инструктор по физ. </a:t>
            </a:r>
          </a:p>
          <a:p>
            <a:pPr lvl="0" algn="ctr"/>
            <a:endParaRPr lang="ru-RU" dirty="0" smtClean="0">
              <a:solidFill>
                <a:srgbClr val="374C81"/>
              </a:solidFill>
            </a:endParaRPr>
          </a:p>
          <a:p>
            <a:pPr lvl="0" algn="ctr"/>
            <a:endParaRPr lang="ru-RU" dirty="0" smtClean="0">
              <a:solidFill>
                <a:srgbClr val="374C81"/>
              </a:solidFill>
            </a:endParaRP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 </a:t>
            </a:r>
          </a:p>
          <a:p>
            <a:pPr lvl="0" algn="ctr"/>
            <a:endParaRPr lang="ru-RU" dirty="0" smtClean="0">
              <a:solidFill>
                <a:srgbClr val="374C8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714488"/>
            <a:ext cx="191060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 smtClean="0">
                <a:solidFill>
                  <a:srgbClr val="374C81"/>
                </a:solidFill>
              </a:rPr>
              <a:t>ОППО </a:t>
            </a:r>
            <a:r>
              <a:rPr lang="ru-RU" dirty="0" smtClean="0">
                <a:solidFill>
                  <a:srgbClr val="374C81"/>
                </a:solidFill>
              </a:rPr>
              <a:t>(обобщение опыта)</a:t>
            </a: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13 пособий – </a:t>
            </a: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20 чел.</a:t>
            </a: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ОППО творческой группы:</a:t>
            </a: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2 пособия</a:t>
            </a:r>
          </a:p>
          <a:p>
            <a:pPr algn="ctr"/>
            <a:r>
              <a:rPr lang="ru-RU" dirty="0" smtClean="0">
                <a:solidFill>
                  <a:srgbClr val="374C81"/>
                </a:solidFill>
              </a:rPr>
              <a:t>11 психологов  и 5 дефектологов и психологов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1 инструктор по физ. </a:t>
            </a: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  </a:t>
            </a:r>
          </a:p>
          <a:p>
            <a:pPr lvl="0" algn="ctr"/>
            <a:endParaRPr lang="ru-RU" dirty="0" smtClean="0">
              <a:solidFill>
                <a:srgbClr val="374C8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1714488"/>
            <a:ext cx="200026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 smtClean="0">
                <a:solidFill>
                  <a:srgbClr val="374C81"/>
                </a:solidFill>
              </a:rPr>
              <a:t>ГМК</a:t>
            </a:r>
          </a:p>
          <a:p>
            <a:pPr lvl="0" algn="ctr"/>
            <a:endParaRPr lang="ru-RU" b="1" u="sng" dirty="0" smtClean="0">
              <a:solidFill>
                <a:srgbClr val="374C81"/>
              </a:solidFill>
            </a:endParaRP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9 –в 2023</a:t>
            </a: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2 для муз рук</a:t>
            </a: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1 для </a:t>
            </a:r>
            <a:r>
              <a:rPr lang="ru-RU" dirty="0" err="1" smtClean="0">
                <a:solidFill>
                  <a:srgbClr val="374C81"/>
                </a:solidFill>
              </a:rPr>
              <a:t>логоп</a:t>
            </a:r>
            <a:endParaRPr lang="ru-RU" dirty="0" smtClean="0">
              <a:solidFill>
                <a:srgbClr val="374C81"/>
              </a:solidFill>
            </a:endParaRP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1 для психол.</a:t>
            </a: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1 для </a:t>
            </a:r>
            <a:r>
              <a:rPr lang="ru-RU" dirty="0" err="1" smtClean="0">
                <a:solidFill>
                  <a:srgbClr val="374C81"/>
                </a:solidFill>
              </a:rPr>
              <a:t>псих.+лог</a:t>
            </a:r>
            <a:endParaRPr lang="ru-RU" dirty="0" smtClean="0">
              <a:solidFill>
                <a:srgbClr val="374C81"/>
              </a:solidFill>
            </a:endParaRPr>
          </a:p>
          <a:p>
            <a:pPr lvl="0" algn="ctr"/>
            <a:r>
              <a:rPr lang="ru-RU" dirty="0" smtClean="0">
                <a:solidFill>
                  <a:srgbClr val="374C81"/>
                </a:solidFill>
              </a:rPr>
              <a:t>4 </a:t>
            </a:r>
            <a:r>
              <a:rPr lang="ru-RU" dirty="0" err="1" smtClean="0">
                <a:solidFill>
                  <a:srgbClr val="374C81"/>
                </a:solidFill>
              </a:rPr>
              <a:t>восп</a:t>
            </a:r>
            <a:r>
              <a:rPr lang="ru-RU" dirty="0" smtClean="0">
                <a:solidFill>
                  <a:srgbClr val="374C81"/>
                </a:solidFill>
              </a:rPr>
              <a:t>.</a:t>
            </a:r>
          </a:p>
          <a:p>
            <a:pPr lvl="0" algn="ctr"/>
            <a:endParaRPr lang="ru-RU" b="1" u="sng" dirty="0" smtClean="0">
              <a:solidFill>
                <a:srgbClr val="374C8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704856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опыта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инструкторами </a:t>
            </a:r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 летний период)</a:t>
            </a:r>
            <a:endParaRPr lang="ru-RU" sz="27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mail.rambler.ru/r/view/INBOX/26173?cache_id=1089514938&amp;part_id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rambler.ru/r/view/INBOX/26173?cache_id=1089514938&amp;part_id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5" descr="C:\Users\Niko7\Desktop\IMG-20231003-WA0006.jpg"/>
          <p:cNvPicPr>
            <a:picLocks noChangeAspect="1" noChangeArrowheads="1"/>
          </p:cNvPicPr>
          <p:nvPr/>
        </p:nvPicPr>
        <p:blipFill>
          <a:blip r:embed="rId3"/>
          <a:srcRect t="13171" r="1645" b="16584"/>
          <a:stretch>
            <a:fillRect/>
          </a:stretch>
        </p:blipFill>
        <p:spPr bwMode="auto">
          <a:xfrm>
            <a:off x="571472" y="1857364"/>
            <a:ext cx="2500330" cy="3871533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86116" y="1826586"/>
            <a:ext cx="585788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Василенко Юлия Олеговна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«МАДОУ ДС № 1 «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Северок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Финалист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краевого конкурса дидактических материалов «Развивающая игрушка»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Вязникова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Светлана Георгиевна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«МБДОУ «ДС № 90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Цветик-семицветик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место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Всероссийсском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конкурсе профессионального педагогического конкурса «Детский сад – Территория здоровья»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Таболова Татьяна Николаевна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МБДОУ «ДС №92 «Облачко»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Публикация в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Казначеевских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чтениях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«Воспитание и обучение в современном обществе: актуальные аспекты теории и практики»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2477" y="1946620"/>
            <a:ext cx="7187673" cy="9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Организация секционной работы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физкультурно-оздоровительному направлению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571876"/>
            <a:ext cx="757242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инструктор по физической культуре,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высшая квалификационная категория ДС №18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Дыкина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Марина Ивановна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857496"/>
            <a:ext cx="6215036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молодые специалисты - инструктора по физической культуре</a:t>
            </a:r>
            <a:endParaRPr lang="ru-RU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96739" y="386496"/>
            <a:ext cx="789238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ородской семинар-практикум 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2023-2024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учебном году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344816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Заседание ГМО инструкторов по физической культуре №1</a:t>
            </a:r>
            <a:r>
              <a:rPr lang="ru-RU" sz="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142984"/>
          <a:ext cx="8572562" cy="5457900"/>
        </p:xfrm>
        <a:graphic>
          <a:graphicData uri="http://schemas.openxmlformats.org/drawingml/2006/table">
            <a:tbl>
              <a:tblPr/>
              <a:tblGrid>
                <a:gridCol w="309350"/>
                <a:gridCol w="3262551"/>
                <a:gridCol w="2000264"/>
                <a:gridCol w="3000397"/>
              </a:tblGrid>
              <a:tr h="481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Планирование деятельности ГМО в 2023 – 2023 учебном году: задачи, перспективы;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Аттестация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презентация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Е.Н. Акиньшина – руководитель ГМО инструкторов по физической культуре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/>
                          <a:ea typeface="Andale Sans UI"/>
                        </a:rPr>
                        <a:t>Подведение итогов работы и участия педагогов в городских мероприятиях в 2022-2023 учебном году.  Награждение.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/>
                          <a:ea typeface="Andale Sans UI"/>
                        </a:rPr>
                        <a:t>Приоритеты развития дошкольного образования в Красноярском крае</a:t>
                      </a:r>
                      <a:endParaRPr lang="ru-RU" sz="1200" kern="50" dirty="0">
                        <a:latin typeface="Times New Roman"/>
                        <a:ea typeface="Andale Sans UI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ndale Sans UI"/>
                        </a:rPr>
                        <a:t>Светлана Викторовна </a:t>
                      </a:r>
                      <a:r>
                        <a:rPr lang="ru-RU" sz="1200" kern="50" dirty="0" err="1">
                          <a:latin typeface="Times New Roman"/>
                          <a:ea typeface="Andale Sans UI"/>
                        </a:rPr>
                        <a:t>Литвяк</a:t>
                      </a:r>
                      <a:r>
                        <a:rPr lang="ru-RU" sz="1200" kern="50" dirty="0">
                          <a:latin typeface="Times New Roman"/>
                          <a:ea typeface="Andale Sans UI"/>
                        </a:rPr>
                        <a:t> – методист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ndale Sans UI"/>
                        </a:rPr>
                        <a:t>МБУ «Методический центр»</a:t>
                      </a: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Презентация педагогического опыта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«Реализация ФОП ДО. Образовательная область «Физическое развитие»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презентация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Лебедева Ярослава Святославовна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МБДОУ №ДС №99«Топ-Топ», инструктор по физической культуре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«Формирование нравственных качеств детей с ОВЗ через кружковую деятельность посредством взаимодействия педагогов ДОУ»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видеоматериал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Первушина Алла Анатольевна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МАДОУ №ДС №5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Норильчонок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», инструктор по физической культуре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«Реализация ИОМ одаренных детей по направлению «Физическое развитие»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презентация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Гончарова Людмила Владимировна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МБДОУ №ДС №98 «Загадка», инструктор по физической культуре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интерактивного игрового комплекса в работе с детьми с ОВЗ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видеоматериал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Чернышова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Диана Олеговна, МБДОУ №ДС №84 «Голубок», инструктор по физической культуре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Стендовая презентация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latin typeface="Times New Roman"/>
                          <a:ea typeface="+mj-ea"/>
                          <a:cs typeface="Times New Roman"/>
                        </a:rPr>
                        <a:t>«Использование </a:t>
                      </a:r>
                      <a:r>
                        <a:rPr lang="en-US" sz="1200" kern="1200">
                          <a:latin typeface="Times New Roman"/>
                          <a:ea typeface="+mj-ea"/>
                          <a:cs typeface="Times New Roman"/>
                        </a:rPr>
                        <a:t>QR</a:t>
                      </a:r>
                      <a:r>
                        <a:rPr lang="ru-RU" sz="1200" kern="1200">
                          <a:latin typeface="Times New Roman"/>
                          <a:ea typeface="+mj-ea"/>
                          <a:cs typeface="Times New Roman"/>
                        </a:rPr>
                        <a:t>- кодов в работе с дошкольниками с ОВЗ и их родителями по физическому развитию»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стендовая презентация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Демьянова Дарья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ДмитриевнаМБДОУ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№ДС №71 «Антошка», инструктор по физической культуре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23" marR="3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928934"/>
            <a:ext cx="7344816" cy="122413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6875" y="3776767"/>
            <a:ext cx="7929618" cy="1500187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400" dirty="0" smtClean="0">
                <a:latin typeface="Bookman Old Style" pitchFamily="18" charset="0"/>
              </a:rPr>
              <a:t>Создание  единого методического пространства  как открытой образовательной среды, обеспечивающей непрерывное развитие профессионализма педагогических работников, направленной на повышение качества образования, обеспечение научно-методического сопровождения процессов развития муниципальной образовательной системы.</a:t>
            </a:r>
            <a:endParaRPr lang="ru-RU" sz="2400" dirty="0"/>
          </a:p>
        </p:txBody>
      </p:sp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714348" y="642918"/>
            <a:ext cx="7143800" cy="1362075"/>
          </a:xfrm>
        </p:spPr>
        <p:txBody>
          <a:bodyPr>
            <a:normAutofit/>
          </a:bodyPr>
          <a:lstStyle/>
          <a:p>
            <a:pPr algn="ctr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ru-RU" sz="3600" b="1" i="0" baseline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деятельности </a:t>
            </a:r>
            <a:br>
              <a:rPr lang="ru-RU" sz="3600" b="1" i="0" baseline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0" baseline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методического</a:t>
            </a:r>
            <a:r>
              <a:rPr lang="ru-RU" sz="3600" b="1" i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центра</a:t>
            </a:r>
            <a:endParaRPr lang="ru-RU" sz="3600" b="1" i="0" baseline="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191549"/>
            <a:ext cx="8715404" cy="11657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работы по непрерывному  образованию педагогов  ДОУ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2108" y="1745764"/>
            <a:ext cx="7842074" cy="7557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Формы организации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непрерывного повышения квалификации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857496"/>
            <a:ext cx="2522245" cy="32413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Активные формы общения в педагогическом сообществе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(ГМО, ГМК, семинары, «Методический марафон» 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(по 4 направлениям). Конкурсы представлены на след слайде   </a:t>
            </a:r>
            <a:endParaRPr lang="ru-RU" sz="1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2857496"/>
            <a:ext cx="1785950" cy="14287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Курсы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повышения квалификации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(КПК)</a:t>
            </a:r>
            <a:endParaRPr lang="ru-RU" sz="1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00570"/>
            <a:ext cx="2286016" cy="20255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Обобщение</a:t>
            </a: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 опыта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(методические пособия,  конференции, конкурсы профессионального мастерства)</a:t>
            </a:r>
            <a:endParaRPr lang="ru-RU" sz="1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4643446"/>
            <a:ext cx="2000232" cy="12417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Творческие и </a:t>
            </a:r>
            <a:r>
              <a:rPr lang="ru-RU" sz="1600" dirty="0" err="1" smtClean="0">
                <a:solidFill>
                  <a:schemeClr val="tx1"/>
                </a:solidFill>
                <a:latin typeface="Bookman Old Style" pitchFamily="18" charset="0"/>
              </a:rPr>
              <a:t>разработческие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 рабочие группы</a:t>
            </a:r>
            <a:endParaRPr lang="ru-RU" sz="1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5140" y="3286124"/>
            <a:ext cx="2203645" cy="7411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Аттестация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00034" y="1571612"/>
            <a:ext cx="7845429" cy="467995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indent="18034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Calibri"/>
                <a:cs typeface="Times New Roman"/>
              </a:rPr>
              <a:t>Конкурс «Забавная  игротека» </a:t>
            </a: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Calibri"/>
                <a:cs typeface="Times New Roman"/>
              </a:rPr>
              <a:t>(МЦ)</a:t>
            </a:r>
            <a:endParaRPr lang="ru-RU" dirty="0" smtClean="0">
              <a:latin typeface="Bookman Old Style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проводится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декабря 2023года по январь 2024 года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участниками Конкурса могут стать инструкторы по физической культуре и музыкальные руководители МБ(А)ДОУ </a:t>
            </a:r>
          </a:p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357166"/>
            <a:ext cx="8001056" cy="156966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Планирование основных мероприятий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МБУ «Методический центр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» </a:t>
            </a: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1549"/>
            <a:ext cx="8035256" cy="12241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 ГМО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2023-2024 учебный год: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28596" y="1557338"/>
            <a:ext cx="8143932" cy="4679950"/>
          </a:xfrm>
        </p:spPr>
        <p:txBody>
          <a:bodyPr>
            <a:normAutofit fontScale="77500" lnSpcReduction="20000"/>
          </a:bodyPr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Совершенствование профессионального мастерства</a:t>
            </a: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педагогических работников</a:t>
            </a: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2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через</a:t>
            </a: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:</a:t>
            </a:r>
          </a:p>
          <a:p>
            <a:pPr marL="0" indent="53340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уровня профессиональной компетентности педагогов </a:t>
            </a:r>
            <a:r>
              <a:rPr lang="ru-RU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реализации ФГОС ФОП ДО и ФАОП ДО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организацию просмотра эффективных образовательных практик, а также разнообразных форм взаимодействия на уровне педагогического сообщества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3400" algn="just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методической и практической помощи молодому педагогу в становлении профессионального мастерства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3400" algn="just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и обобщение  педагогического опыта направленного на практическую реализацию требований ФГОС ДО, а также создание банка новых методических продуктов ГМО.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533400" algn="just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 педагогических  компетенций у педагогов   в соответствии с требованиями  профессионального  стандарта  педагога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ru-RU" sz="2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91549"/>
            <a:ext cx="60372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Направления работы ГМО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642910" y="1285860"/>
            <a:ext cx="8001056" cy="468052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indent="-338138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b="1" dirty="0" smtClean="0">
              <a:solidFill>
                <a:srgbClr val="00AE00"/>
              </a:solidFill>
            </a:endParaRP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Психолого-педагогическое сопровождение одаренных детей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 Учёт индивидуальных потребностей обучающихся в образовательной деятельности: комплексный подход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Организация образовательного пространства с учётом индивидуальных потребностей обучающихся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 Организация образовательного пространства с учётом индивидуальных потребностей обучающихся с особыми образовательными потребностями (одаренные, ОВЗ, младший дошкольный возраст)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Обучение детей, для которых русский язык не является родным (дети с миграционной историей)  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 Личностно-ориентированный подход как важное условие эффективности процесса обучения</a:t>
            </a:r>
          </a:p>
          <a:p>
            <a:pPr marL="461962" indent="-457200" eaLnBrk="1" hangingPunct="1"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461962" indent="-45720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marL="461962" indent="-457200"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marL="461962" indent="-457200"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91549"/>
            <a:ext cx="77495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Актуальные направления работы  ГМО</a:t>
            </a:r>
          </a:p>
          <a:p>
            <a:pPr lvl="0" algn="ctr">
              <a:defRPr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2023 – 2024  учебный год:</a:t>
            </a:r>
            <a:endParaRPr lang="ru-RU" sz="3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8"/>
          <p:cNvSpPr txBox="1">
            <a:spLocks/>
          </p:cNvSpPr>
          <p:nvPr/>
        </p:nvSpPr>
        <p:spPr>
          <a:xfrm>
            <a:off x="539552" y="1571612"/>
            <a:ext cx="3214710" cy="30003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240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Тема: Применение инновационных и классических технологий в работе с различными целевыми группами (одаренные дети, обучающиеся с ОВЗ, младший дошкольный возраст);</a:t>
            </a:r>
            <a:endParaRPr lang="ru-RU" sz="7200" dirty="0" smtClean="0">
              <a:latin typeface="Bookman Old Style" pitchFamily="18" charset="0"/>
              <a:cs typeface="Times New Roman" pitchFamily="18" charset="0"/>
            </a:endParaRPr>
          </a:p>
          <a:p>
            <a:pPr marR="0" lvl="0" indent="3240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(октябрь) 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5143512"/>
            <a:ext cx="4286280" cy="6186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b="1" dirty="0" smtClean="0">
                <a:latin typeface="Bookman Old Style" pitchFamily="18" charset="0"/>
              </a:rPr>
              <a:t>«Методический марафон»</a:t>
            </a:r>
          </a:p>
          <a:p>
            <a:pPr algn="ctr">
              <a:lnSpc>
                <a:spcPct val="95000"/>
              </a:lnSpc>
            </a:pPr>
            <a:r>
              <a:rPr lang="ru-RU" dirty="0" smtClean="0">
                <a:latin typeface="Bookman Old Style" pitchFamily="18" charset="0"/>
              </a:rPr>
              <a:t>(ноябрь- март)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6" name="Текст 10"/>
          <p:cNvSpPr txBox="1">
            <a:spLocks/>
          </p:cNvSpPr>
          <p:nvPr/>
        </p:nvSpPr>
        <p:spPr>
          <a:xfrm>
            <a:off x="5311299" y="1988840"/>
            <a:ext cx="2857520" cy="17859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R="0" lvl="0" indent="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Тема: ДОУ как единое пространство образования и развития дошкольников</a:t>
            </a:r>
          </a:p>
          <a:p>
            <a:pPr marR="0" lvl="0" indent="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Times New Roman" pitchFamily="18" charset="0"/>
            </a:endParaRPr>
          </a:p>
          <a:p>
            <a:pPr marR="0" lvl="0" indent="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(апрель) 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7106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   ГМО 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6"/>
            <a:ext cx="304641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Bookman Old Style" pitchFamily="18" charset="0"/>
              </a:rPr>
              <a:t>«Стендовой презентации»</a:t>
            </a:r>
            <a:endParaRPr lang="ru-RU" sz="20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786058"/>
            <a:ext cx="304641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</a:rPr>
              <a:t>«Методическая копилка» (выставка)</a:t>
            </a:r>
            <a:endParaRPr lang="ru-RU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4143380"/>
            <a:ext cx="4786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Bookman Old Style" pitchFamily="18" charset="0"/>
              </a:rPr>
              <a:t>Обобщение опыта в форме </a:t>
            </a:r>
            <a:r>
              <a:rPr lang="ru-RU" sz="2000" b="1" dirty="0" err="1" smtClean="0">
                <a:solidFill>
                  <a:srgbClr val="000000"/>
                </a:solidFill>
                <a:latin typeface="Bookman Old Style" pitchFamily="18" charset="0"/>
              </a:rPr>
              <a:t>промо</a:t>
            </a:r>
            <a:r>
              <a:rPr lang="ru-RU" sz="2000" b="1" dirty="0" smtClean="0">
                <a:solidFill>
                  <a:srgbClr val="000000"/>
                </a:solidFill>
                <a:latin typeface="Bookman Old Style" pitchFamily="18" charset="0"/>
              </a:rPr>
              <a:t>- ролика, видеоролика, </a:t>
            </a:r>
            <a:r>
              <a:rPr lang="ru-RU" sz="2000" b="1" dirty="0" err="1" smtClean="0">
                <a:solidFill>
                  <a:srgbClr val="000000"/>
                </a:solidFill>
                <a:latin typeface="Bookman Old Style" pitchFamily="18" charset="0"/>
              </a:rPr>
              <a:t>фоторолика</a:t>
            </a:r>
            <a:endParaRPr lang="ru-RU" sz="20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67399" y="1785926"/>
            <a:ext cx="40766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Bookman Old Style" pitchFamily="18" charset="0"/>
              </a:rPr>
              <a:t>Демонстрации опыта на основе  видеофрагмента образовательной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5143512"/>
            <a:ext cx="4126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Bookman Old Style" pitchFamily="18" charset="0"/>
              </a:rPr>
              <a:t>«Консультативный час» </a:t>
            </a:r>
            <a:endParaRPr lang="ru-RU" sz="20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metodist\Desktop\ОППО\картинки детки и взрослые\shutterstock_21628318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2786082" cy="20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1"/>
          <p:cNvSpPr>
            <a:spLocks noGrp="1" noChangeArrowheads="1"/>
          </p:cNvSpPr>
          <p:nvPr>
            <p:ph type="title"/>
          </p:nvPr>
        </p:nvSpPr>
        <p:spPr bwMode="auto">
          <a:xfrm>
            <a:off x="0" y="500042"/>
            <a:ext cx="86439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работы ГМО в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2023-2024 учебном году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D:\UserProfile\Загрузки\2023-09-26_12-02-3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285860"/>
            <a:ext cx="2475340" cy="3495142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7158" y="2928934"/>
            <a:ext cx="87868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 банк методических ресурсов: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Сборник методических разработок по итогам работы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«Методической недели»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ОППО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(обобщение педагогического передового опыта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2023 -2024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г. – 12 пособий)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Результатом работы 2 творческих групп стала публикация 2 кейсов: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 –психологи: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МЕТОДИЧЕСКОЕ ПОСОБИЕ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 –педагогическое сопровождение групп раннего возраста  в период адаптации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условиям ДОУ.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Учителя-дефектологи: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МЕТОДИЧЕСКОЕ ПОСОБИЕ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Комплект диагностических методик учителя-дефектолога для обследования детей дошкольного возраста.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b0846be36d4333fca81a01d79b5d290a4641a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960</Words>
  <Application>Microsoft Office PowerPoint</Application>
  <PresentationFormat>Экран (4:3)</PresentationFormat>
  <Paragraphs>174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宋体</vt:lpstr>
      <vt:lpstr>Andale Sans UI</vt:lpstr>
      <vt:lpstr>Arial</vt:lpstr>
      <vt:lpstr>Bookman Old Style</vt:lpstr>
      <vt:lpstr>Calibri</vt:lpstr>
      <vt:lpstr>Times New Roman</vt:lpstr>
      <vt:lpstr>Wingdings</vt:lpstr>
      <vt:lpstr>Тема Office</vt:lpstr>
      <vt:lpstr>Городское методическое объединение инструкторов по физической культуре №1  </vt:lpstr>
      <vt:lpstr>Цель деятельности  методического центра</vt:lpstr>
      <vt:lpstr>Система работы по непрерывному  образованию педагогов  ДОУ</vt:lpstr>
      <vt:lpstr>Презентация PowerPoint</vt:lpstr>
      <vt:lpstr>Задачи ГМО на 2023-2024 учебный год:</vt:lpstr>
      <vt:lpstr>Направления работы ГМО:</vt:lpstr>
      <vt:lpstr>Актуальные направления работы  ГМО  на 2023 – 2024  учебный год:</vt:lpstr>
      <vt:lpstr>ФОРМЫ РАБОТЫ   ГМО </vt:lpstr>
      <vt:lpstr>Итоги работы ГМО в 2023-2024 учебном году</vt:lpstr>
      <vt:lpstr>Количественные показатели</vt:lpstr>
      <vt:lpstr>Представление опыта инструкторами (за летний период)</vt:lpstr>
      <vt:lpstr>Городской семинар-практикум  в 2023-2024 учебном году </vt:lpstr>
      <vt:lpstr>Заседание ГМО инструкторов по физической культуре №1 </vt:lpstr>
      <vt:lpstr>Благодарю за внимание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треугольники по углам</dc:title>
  <dc:creator>obstinate</dc:creator>
  <dc:description>Шаблон презентации с сайта https://presentation-creation.ru/</dc:description>
  <cp:lastModifiedBy>ds99</cp:lastModifiedBy>
  <cp:revision>1255</cp:revision>
  <cp:lastPrinted>2023-10-18T01:50:04Z</cp:lastPrinted>
  <dcterms:created xsi:type="dcterms:W3CDTF">2018-02-25T09:09:03Z</dcterms:created>
  <dcterms:modified xsi:type="dcterms:W3CDTF">2023-10-18T01:59:21Z</dcterms:modified>
</cp:coreProperties>
</file>