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84" r:id="rId2"/>
    <p:sldId id="289" r:id="rId3"/>
    <p:sldId id="302" r:id="rId4"/>
    <p:sldId id="299" r:id="rId5"/>
    <p:sldId id="304" r:id="rId6"/>
    <p:sldId id="295" r:id="rId7"/>
    <p:sldId id="296" r:id="rId8"/>
    <p:sldId id="297" r:id="rId9"/>
    <p:sldId id="298" r:id="rId10"/>
    <p:sldId id="303" r:id="rId11"/>
    <p:sldId id="313" r:id="rId12"/>
    <p:sldId id="329" r:id="rId13"/>
    <p:sldId id="332" r:id="rId14"/>
    <p:sldId id="320" r:id="rId15"/>
    <p:sldId id="330" r:id="rId16"/>
    <p:sldId id="331" r:id="rId17"/>
    <p:sldId id="324" r:id="rId18"/>
    <p:sldId id="333" r:id="rId19"/>
    <p:sldId id="325" r:id="rId20"/>
    <p:sldId id="326" r:id="rId21"/>
    <p:sldId id="327" r:id="rId22"/>
    <p:sldId id="328" r:id="rId23"/>
    <p:sldId id="323" r:id="rId24"/>
    <p:sldId id="335" r:id="rId25"/>
    <p:sldId id="314" r:id="rId26"/>
    <p:sldId id="315" r:id="rId27"/>
    <p:sldId id="316" r:id="rId28"/>
    <p:sldId id="336" r:id="rId29"/>
    <p:sldId id="317" r:id="rId30"/>
    <p:sldId id="337" r:id="rId31"/>
    <p:sldId id="334" r:id="rId32"/>
    <p:sldId id="344" r:id="rId33"/>
    <p:sldId id="305" r:id="rId34"/>
    <p:sldId id="338" r:id="rId35"/>
    <p:sldId id="310" r:id="rId36"/>
    <p:sldId id="312" r:id="rId37"/>
    <p:sldId id="342" r:id="rId38"/>
    <p:sldId id="309" r:id="rId39"/>
    <p:sldId id="340" r:id="rId40"/>
    <p:sldId id="308" r:id="rId4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4075" autoAdjust="0"/>
    <p:restoredTop sz="93563" autoAdjust="0"/>
  </p:normalViewPr>
  <p:slideViewPr>
    <p:cSldViewPr snapToGrid="0">
      <p:cViewPr>
        <p:scale>
          <a:sx n="120" d="100"/>
          <a:sy n="120" d="100"/>
        </p:scale>
        <p:origin x="-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B799F-E694-4304-AA07-7DE069C1D8E6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B1D80-F30A-448C-AEC0-3426F5CD9A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1196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1D80-F30A-448C-AEC0-3426F5CD9ACA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1D80-F30A-448C-AEC0-3426F5CD9ACA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B1D80-F30A-448C-AEC0-3426F5CD9ACA}" type="slidenum">
              <a:rPr lang="ru-RU" smtClean="0"/>
              <a:pPr/>
              <a:t>39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1620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872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7994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225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110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09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9725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098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9745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227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354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6D059-A903-4944-9EC3-D0A321851F7C}" type="datetimeFigureOut">
              <a:rPr lang="ru-RU" smtClean="0"/>
              <a:pPr/>
              <a:t>07.06.2023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50D7-D457-4435-93B6-5F6FF65F3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0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rascope.education/login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1850" y="827315"/>
            <a:ext cx="7354207" cy="211618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/>
              <a:t>Размещение ИОМ педагогов на платформе «ЭРА-СКОП»  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i="1" dirty="0" smtClean="0"/>
              <a:t>  </a:t>
            </a:r>
            <a:endParaRPr lang="ru-RU" sz="4400" b="1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06.02.2023</a:t>
            </a:r>
          </a:p>
          <a:p>
            <a:r>
              <a:rPr lang="ru-RU" sz="3200" b="1" dirty="0" smtClean="0"/>
              <a:t>МБУ «Методический центр»</a:t>
            </a:r>
            <a:endParaRPr lang="ru-RU" sz="3200" b="1" dirty="0"/>
          </a:p>
        </p:txBody>
      </p:sp>
      <p:pic>
        <p:nvPicPr>
          <p:cNvPr id="6" name="Рисунок 5" descr="silueta1_preview_801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407178" y="2525774"/>
            <a:ext cx="2841667" cy="3702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503818" y="2821577"/>
            <a:ext cx="5277393" cy="180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800" dirty="0" err="1" smtClean="0">
                <a:solidFill>
                  <a:schemeClr val="tx1"/>
                </a:solidFill>
              </a:rPr>
              <a:t>Авторизироваться</a:t>
            </a:r>
            <a:r>
              <a:rPr lang="ru-RU" sz="2800" dirty="0" smtClean="0">
                <a:solidFill>
                  <a:schemeClr val="tx1"/>
                </a:solidFill>
              </a:rPr>
              <a:t> на сайте.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Разместить свой ИОМ на платформе ЭРА-СКОП.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Действия заместителя директора </a:t>
            </a:r>
            <a:br>
              <a:rPr lang="ru-RU" b="1" dirty="0" smtClean="0"/>
            </a:br>
            <a:r>
              <a:rPr lang="ru-RU" b="1" dirty="0" smtClean="0"/>
              <a:t>(как слушателя)</a:t>
            </a:r>
            <a:endParaRPr lang="ru-RU" b="1" dirty="0"/>
          </a:p>
        </p:txBody>
      </p:sp>
      <p:pic>
        <p:nvPicPr>
          <p:cNvPr id="30722" name="Picture 2" descr="https://cdn.pixabay.com/photo/2016/10/05/10/04/man-1716297_12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914" y="982662"/>
            <a:ext cx="7973567" cy="5313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4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75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762" y="0"/>
            <a:ext cx="11800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881" y="1332411"/>
            <a:ext cx="1645920" cy="4354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055223" y="1524000"/>
            <a:ext cx="1637211" cy="870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99657" y="1158240"/>
            <a:ext cx="1043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Выбрать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755" y="0"/>
            <a:ext cx="118436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4124" y="0"/>
            <a:ext cx="8191500" cy="661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21887" y="279219"/>
            <a:ext cx="7991475" cy="566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412" y="46415"/>
            <a:ext cx="12114587" cy="660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2516" y="386081"/>
            <a:ext cx="10877004" cy="604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171" y="121920"/>
            <a:ext cx="12017829" cy="67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dn.pixabay.com/photo/2014/04/02/14/05/crowd-306135_12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0011" y="1398043"/>
            <a:ext cx="6348549" cy="317427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Взаимодействие при составлении ИОМ: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12228" y="987425"/>
            <a:ext cx="6043159" cy="48736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Зачёт по ИОМ получают координаторы ММС.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Координаторы ММС помогают разработать и проверяют ИОМ завучей, выставляют зачёты.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dirty="0" smtClean="0"/>
              <a:t>Завучи помогают разработать и проверяют ИОМ учителей и выставляют зачёты.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34" name="Picture 10" descr="https://alfasnab.com/files/images/brand/icon_3744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69141" y="2911837"/>
            <a:ext cx="3654426" cy="365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754" y="0"/>
            <a:ext cx="1193074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521235" y="2978331"/>
            <a:ext cx="5277393" cy="180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Проверить </a:t>
            </a:r>
            <a:r>
              <a:rPr lang="ru-RU" sz="2800" dirty="0" err="1" smtClean="0">
                <a:solidFill>
                  <a:schemeClr val="tx1"/>
                </a:solidFill>
              </a:rPr>
              <a:t>ИОМы</a:t>
            </a:r>
            <a:r>
              <a:rPr lang="ru-RU" sz="2800" dirty="0" smtClean="0">
                <a:solidFill>
                  <a:schemeClr val="tx1"/>
                </a:solidFill>
              </a:rPr>
              <a:t> педагогов.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Назначить занятия педагогам на платформе ЭРА-СКОП.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Действия заместителя директора </a:t>
            </a:r>
            <a:br>
              <a:rPr lang="ru-RU" b="1" dirty="0" smtClean="0"/>
            </a:br>
            <a:r>
              <a:rPr lang="ru-RU" b="1" dirty="0" smtClean="0"/>
              <a:t>(как преподавателя)</a:t>
            </a:r>
            <a:endParaRPr lang="ru-RU" b="1" dirty="0"/>
          </a:p>
        </p:txBody>
      </p:sp>
      <p:pic>
        <p:nvPicPr>
          <p:cNvPr id="30722" name="Picture 2" descr="https://cdn.pixabay.com/photo/2016/10/05/10/04/man-1716297_12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913" y="1272050"/>
            <a:ext cx="7826811" cy="5215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212" y="174171"/>
            <a:ext cx="11791405" cy="64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9337" y="43543"/>
            <a:ext cx="12192000" cy="681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4426" y="201994"/>
            <a:ext cx="11459528" cy="61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844" y="0"/>
            <a:ext cx="12024156" cy="672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4388" y="257175"/>
            <a:ext cx="105632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6113" y="0"/>
            <a:ext cx="11796549" cy="672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44583"/>
          </a:xfrm>
        </p:spPr>
        <p:txBody>
          <a:bodyPr/>
          <a:lstStyle/>
          <a:p>
            <a:r>
              <a:rPr lang="ru-RU" b="1" dirty="0" smtClean="0"/>
              <a:t>План работы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31582" y="4310743"/>
            <a:ext cx="4890452" cy="21074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Согласовать ИОМ педагогов.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Дать рекомендации по доработке ИОМ </a:t>
            </a:r>
            <a:r>
              <a:rPr lang="ru-RU" i="1" dirty="0" smtClean="0"/>
              <a:t>(в случае необходимости).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Назначить занятия педагогам </a:t>
            </a:r>
            <a:r>
              <a:rPr lang="ru-RU" dirty="0" smtClean="0"/>
              <a:t>на сайте ЭРА-СКОП.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Разрешить размещать на ЭРА-СКОП только </a:t>
            </a:r>
            <a:r>
              <a:rPr lang="ru-RU" b="1" dirty="0" smtClean="0"/>
              <a:t>проверенные  и согласованные </a:t>
            </a:r>
            <a:r>
              <a:rPr lang="ru-RU" b="1" dirty="0" err="1" smtClean="0"/>
              <a:t>ИОМы</a:t>
            </a:r>
            <a:r>
              <a:rPr lang="ru-RU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/>
              <a:t>Поставить зачет педагогам на платформе ЭРА-СКОП.</a:t>
            </a:r>
            <a:endParaRPr lang="ru-RU" b="1" dirty="0"/>
          </a:p>
        </p:txBody>
      </p:sp>
      <p:pic>
        <p:nvPicPr>
          <p:cNvPr id="6146" name="Picture 2" descr="http://boscoanthony.com/wp-content/uploads/2012/01/Second-in-Comman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776754" y="182880"/>
            <a:ext cx="3665881" cy="4219317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740229" y="1245326"/>
            <a:ext cx="5625737" cy="424365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 smtClean="0"/>
              <a:t>Определить профессиональные дефициты педагогов.</a:t>
            </a:r>
          </a:p>
          <a:p>
            <a:pPr algn="just"/>
            <a:r>
              <a:rPr lang="ru-RU" dirty="0" smtClean="0"/>
              <a:t>Определить типы ИОМ.</a:t>
            </a:r>
          </a:p>
          <a:p>
            <a:pPr algn="just"/>
            <a:r>
              <a:rPr lang="ru-RU" dirty="0" smtClean="0"/>
              <a:t>Сформировать группы педагогов по типам ИОМ.</a:t>
            </a:r>
          </a:p>
          <a:p>
            <a:pPr algn="just"/>
            <a:r>
              <a:rPr lang="ru-RU" dirty="0" smtClean="0"/>
              <a:t>Назначить </a:t>
            </a:r>
            <a:r>
              <a:rPr lang="ru-RU" dirty="0" err="1" smtClean="0"/>
              <a:t>тьюторов</a:t>
            </a:r>
            <a:r>
              <a:rPr lang="ru-RU" dirty="0" smtClean="0"/>
              <a:t>/наставников для педагогов по типам ИОМ.  </a:t>
            </a:r>
          </a:p>
          <a:p>
            <a:pPr algn="just"/>
            <a:r>
              <a:rPr lang="ru-RU" dirty="0" smtClean="0"/>
              <a:t>Сформулировать образовательные задачи.</a:t>
            </a:r>
          </a:p>
          <a:p>
            <a:pPr algn="just"/>
            <a:r>
              <a:rPr lang="ru-RU" dirty="0" smtClean="0"/>
              <a:t>Организовать работу </a:t>
            </a:r>
            <a:r>
              <a:rPr lang="ru-RU" dirty="0" err="1" smtClean="0"/>
              <a:t>тьюторов</a:t>
            </a:r>
            <a:r>
              <a:rPr lang="ru-RU" dirty="0" smtClean="0"/>
              <a:t> и педагогов по ресурсному картированию согласно каждому типу ИОМ.</a:t>
            </a:r>
          </a:p>
          <a:p>
            <a:pPr algn="just"/>
            <a:r>
              <a:rPr lang="ru-RU" dirty="0" err="1" smtClean="0"/>
              <a:t>Тьюторам</a:t>
            </a:r>
            <a:r>
              <a:rPr lang="ru-RU" dirty="0" smtClean="0"/>
              <a:t> оказать консультативную помощь педагогам  при разработке ИОМ, отразить три основных направления деятельности по развитию профессиональной компетентности педагогов: самообразование педагога, деятельность педагога в профессиональном сообществе, участие педагога в методической работе ОО.</a:t>
            </a:r>
          </a:p>
          <a:p>
            <a:pPr algn="just"/>
            <a:r>
              <a:rPr lang="ru-RU" dirty="0" err="1" smtClean="0"/>
              <a:t>Тьюторам</a:t>
            </a:r>
            <a:r>
              <a:rPr lang="ru-RU" dirty="0" smtClean="0"/>
              <a:t> оказать консультативную помощь педагогам  по определению форм представления результатов.</a:t>
            </a:r>
          </a:p>
          <a:p>
            <a:pPr algn="just"/>
            <a:r>
              <a:rPr lang="ru-RU" dirty="0" smtClean="0"/>
              <a:t>Педагогам разместить ИОМ на платформе «Эра-Скоп».</a:t>
            </a:r>
          </a:p>
          <a:p>
            <a:pPr algn="just"/>
            <a:r>
              <a:rPr lang="ru-RU" dirty="0" smtClean="0"/>
              <a:t>Заместителю директора проанализировать ИОМ, оценить.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0891" y="4598126"/>
            <a:ext cx="5826035" cy="635725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010400" y="4423954"/>
            <a:ext cx="4946469" cy="1994263"/>
          </a:xfrm>
          <a:prstGeom prst="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505302" y="4998719"/>
            <a:ext cx="400595" cy="870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0264" y="1593667"/>
            <a:ext cx="11382528" cy="4362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70560" y="531223"/>
            <a:ext cx="2034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ВАЖНО!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591" y="1097280"/>
            <a:ext cx="11473152" cy="401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62138" y="180975"/>
            <a:ext cx="84677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783108" y="1066801"/>
            <a:ext cx="5190564" cy="16226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Разработать ИОМ.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Согласовать ИОМ с заместителем директора.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Авторизироваться на платформе Эра-СКОП.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Прикрепить разработанный ИОМ.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47165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Действия педагогов </a:t>
            </a:r>
            <a:endParaRPr lang="ru-RU" b="1" dirty="0"/>
          </a:p>
        </p:txBody>
      </p:sp>
      <p:pic>
        <p:nvPicPr>
          <p:cNvPr id="31746" name="Picture 2" descr="https://www.publicdomainpictures.net/pictures/290000/velka/business-meeting-1552840793gU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3761" y="2810373"/>
            <a:ext cx="8287369" cy="3921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508172" y="2835666"/>
            <a:ext cx="4228011" cy="18026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2400" b="1" dirty="0" smtClean="0">
                <a:solidFill>
                  <a:schemeClr val="tx1"/>
                </a:solidFill>
              </a:rPr>
              <a:t>     Поставить </a:t>
            </a:r>
            <a:r>
              <a:rPr lang="ru-RU" sz="2400" b="1" dirty="0" smtClean="0">
                <a:solidFill>
                  <a:srgbClr val="C00000"/>
                </a:solidFill>
              </a:rPr>
              <a:t>зачет</a:t>
            </a:r>
            <a:r>
              <a:rPr lang="ru-RU" sz="2400" b="1" dirty="0" smtClean="0">
                <a:solidFill>
                  <a:schemeClr val="tx1"/>
                </a:solidFill>
              </a:rPr>
              <a:t> педагогам на платформе ЭРА-СКОП за разработанные </a:t>
            </a:r>
            <a:r>
              <a:rPr lang="ru-RU" sz="2400" b="1" dirty="0" err="1" smtClean="0">
                <a:solidFill>
                  <a:schemeClr val="tx1"/>
                </a:solidFill>
              </a:rPr>
              <a:t>ИОМы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Действия заместителя директора</a:t>
            </a:r>
            <a:endParaRPr lang="ru-RU" b="1" dirty="0"/>
          </a:p>
        </p:txBody>
      </p:sp>
      <p:pic>
        <p:nvPicPr>
          <p:cNvPr id="30722" name="Picture 2" descr="https://cdn.pixabay.com/photo/2016/10/05/10/04/man-1716297_128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7205" y="1000078"/>
            <a:ext cx="8012771" cy="5339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Чем может помочь методист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375954" y="1468573"/>
            <a:ext cx="9503960" cy="4822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845" y="187234"/>
            <a:ext cx="3561805" cy="1600200"/>
          </a:xfrm>
        </p:spPr>
        <p:txBody>
          <a:bodyPr/>
          <a:lstStyle/>
          <a:p>
            <a:r>
              <a:rPr lang="ru-RU" b="1" dirty="0" smtClean="0"/>
              <a:t>Информация,</a:t>
            </a:r>
            <a:br>
              <a:rPr lang="ru-RU" b="1" dirty="0" smtClean="0"/>
            </a:br>
            <a:r>
              <a:rPr lang="ru-RU" b="1" dirty="0" smtClean="0"/>
              <a:t>которая доступна методисту</a:t>
            </a:r>
            <a:endParaRPr lang="ru-RU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9008" y="326915"/>
            <a:ext cx="7798523" cy="6230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https://cdn.pixabay.com/photo/2018/04/05/12/39/silhouette-3292727_128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6261" y="1942012"/>
            <a:ext cx="2570729" cy="4471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044" y="163999"/>
            <a:ext cx="11911914" cy="651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1377" y="277690"/>
            <a:ext cx="9282417" cy="614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171" y="0"/>
            <a:ext cx="11756572" cy="687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E38C1C-1E19-46B2-8C44-5DAC8DF4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71" y="407294"/>
            <a:ext cx="10515600" cy="4751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Авторизация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2AEED9-59DE-4D15-8AF2-2723322C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55" y="525377"/>
            <a:ext cx="7414466" cy="6044813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1800" dirty="0" smtClean="0"/>
              <a:t>Содержание письма:</a:t>
            </a:r>
            <a:endParaRPr lang="ru-RU" sz="18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627222" y="3169921"/>
            <a:ext cx="1793966" cy="6705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588032" y="3823063"/>
            <a:ext cx="1754779" cy="43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7209" y="1597342"/>
            <a:ext cx="8696325" cy="371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00891" y="1097280"/>
            <a:ext cx="514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электронный адрес педагога приходит письмо:</a:t>
            </a:r>
            <a:endParaRPr lang="ru-RU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989489" y="2648902"/>
            <a:ext cx="7258050" cy="3267075"/>
            <a:chOff x="2989489" y="2648902"/>
            <a:chExt cx="7258050" cy="3267075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989489" y="2648902"/>
              <a:ext cx="7258050" cy="3267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735977" y="4659086"/>
              <a:ext cx="73449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200" dirty="0" smtClean="0"/>
                <a:t>1234567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7187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getdrawings.com/img/black-silhouette-people-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89913" y="1497874"/>
            <a:ext cx="8502087" cy="53601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6138" y="365125"/>
            <a:ext cx="6337662" cy="1325563"/>
          </a:xfrm>
        </p:spPr>
        <p:txBody>
          <a:bodyPr/>
          <a:lstStyle/>
          <a:p>
            <a:pPr algn="ctr"/>
            <a:r>
              <a:rPr lang="ru-RU" b="1" dirty="0" smtClean="0"/>
              <a:t>Вопросы???</a:t>
            </a:r>
            <a:endParaRPr lang="ru-RU" b="1" dirty="0"/>
          </a:p>
        </p:txBody>
      </p:sp>
      <p:pic>
        <p:nvPicPr>
          <p:cNvPr id="32770" name="Picture 2" descr="https://cdn.pixabay.com/photo/2018/04/05/12/39/silhouette-3292727_128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86334" y="568285"/>
            <a:ext cx="3367952" cy="5858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E38C1C-1E19-46B2-8C44-5DAC8DF41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36" y="1008185"/>
            <a:ext cx="10515600" cy="4751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Авторизация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D2AEED9-59DE-4D15-8AF2-2723322C6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455" y="525377"/>
            <a:ext cx="7414466" cy="6044813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sz="2000" dirty="0" smtClean="0"/>
              <a:t>Имя </a:t>
            </a:r>
            <a:r>
              <a:rPr lang="ru-RU" sz="2000" dirty="0"/>
              <a:t>пользователя в основном </a:t>
            </a:r>
            <a:r>
              <a:rPr lang="ru-RU" sz="2000" b="1" dirty="0" smtClean="0">
                <a:solidFill>
                  <a:srgbClr val="C00000"/>
                </a:solidFill>
              </a:rPr>
              <a:t>идентично </a:t>
            </a:r>
            <a:r>
              <a:rPr lang="ru-RU" sz="2000" b="1" dirty="0">
                <a:solidFill>
                  <a:srgbClr val="C00000"/>
                </a:solidFill>
              </a:rPr>
              <a:t>вашему </a:t>
            </a:r>
            <a:r>
              <a:rPr lang="en-US" sz="2000" b="1" dirty="0">
                <a:solidFill>
                  <a:srgbClr val="C00000"/>
                </a:solidFill>
              </a:rPr>
              <a:t>email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но </a:t>
            </a:r>
            <a:r>
              <a:rPr lang="ru-RU" sz="2000" b="1" dirty="0">
                <a:solidFill>
                  <a:srgbClr val="C00000"/>
                </a:solidFill>
              </a:rPr>
              <a:t>у некоторых без </a:t>
            </a:r>
            <a:r>
              <a:rPr lang="en-US" sz="2000" b="1" dirty="0">
                <a:solidFill>
                  <a:srgbClr val="C00000"/>
                </a:solidFill>
              </a:rPr>
              <a:t>@</a:t>
            </a:r>
            <a:r>
              <a:rPr lang="ru-RU" sz="2000" b="1" dirty="0">
                <a:solidFill>
                  <a:srgbClr val="C00000"/>
                </a:solidFill>
              </a:rPr>
              <a:t> и домена.</a:t>
            </a:r>
          </a:p>
          <a:p>
            <a:pPr marL="0" indent="0">
              <a:buNone/>
            </a:pPr>
            <a:r>
              <a:rPr lang="ru-RU" sz="2000" dirty="0" smtClean="0"/>
              <a:t>Например: </a:t>
            </a:r>
            <a:r>
              <a:rPr lang="en-US" sz="2000" b="1" dirty="0">
                <a:solidFill>
                  <a:srgbClr val="C00000"/>
                </a:solidFill>
              </a:rPr>
              <a:t>sadygov@kipk.ru</a:t>
            </a:r>
            <a:r>
              <a:rPr lang="en-US" sz="2000" dirty="0"/>
              <a:t> </a:t>
            </a:r>
            <a:r>
              <a:rPr lang="ru-RU" sz="2000" dirty="0"/>
              <a:t>либо </a:t>
            </a:r>
            <a:r>
              <a:rPr lang="en-US" sz="2000" b="1" dirty="0" err="1" smtClean="0">
                <a:solidFill>
                  <a:srgbClr val="C00000"/>
                </a:solidFill>
              </a:rPr>
              <a:t>sadygov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549AAB8-F9B7-439A-AB34-DEB5FB612312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6478" y="1599345"/>
            <a:ext cx="6203328" cy="198858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81543" y="1386023"/>
            <a:ext cx="3526005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871062" y="2142310"/>
            <a:ext cx="1793966" cy="67055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910249" y="2804160"/>
            <a:ext cx="1754779" cy="43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87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411" y="256903"/>
            <a:ext cx="3932237" cy="1600200"/>
          </a:xfrm>
        </p:spPr>
        <p:txBody>
          <a:bodyPr/>
          <a:lstStyle/>
          <a:p>
            <a:r>
              <a:rPr lang="ru-RU" b="1" dirty="0" smtClean="0"/>
              <a:t>Забыли или не получили пароль.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Что делать?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Шаг 1.</a:t>
            </a:r>
          </a:p>
          <a:p>
            <a:r>
              <a:rPr lang="ru-RU" dirty="0" smtClean="0"/>
              <a:t>Войти на сайт ЭРА-СКОП </a:t>
            </a:r>
          </a:p>
          <a:p>
            <a:r>
              <a:rPr lang="en-US" b="1" dirty="0" smtClean="0">
                <a:hlinkClick r:id="rId2"/>
              </a:rPr>
              <a:t>https://erascope.education/login</a:t>
            </a:r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Нажать на ссылку: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1910" y="836023"/>
            <a:ext cx="6271342" cy="5050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/>
          <p:cNvSpPr/>
          <p:nvPr/>
        </p:nvSpPr>
        <p:spPr>
          <a:xfrm>
            <a:off x="7053942" y="5077097"/>
            <a:ext cx="2011680" cy="5399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64823" y="3666309"/>
            <a:ext cx="4319451" cy="17417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Забыли или не получили пароль.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Что делать?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Шаг 2.</a:t>
            </a:r>
          </a:p>
          <a:p>
            <a:r>
              <a:rPr lang="ru-RU" dirty="0" smtClean="0"/>
              <a:t>В открывшемся окне ввести свой электронный адрес</a:t>
            </a:r>
          </a:p>
          <a:p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l="15212" r="12125"/>
          <a:stretch>
            <a:fillRect/>
          </a:stretch>
        </p:blipFill>
        <p:spPr bwMode="auto">
          <a:xfrm>
            <a:off x="5548680" y="957944"/>
            <a:ext cx="6484008" cy="4615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>
            <a:off x="2952206" y="3518263"/>
            <a:ext cx="3344091" cy="22642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Забыли или не получили пароль.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Что делать?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371" y="2083525"/>
            <a:ext cx="3932237" cy="38115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Шаг 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Проверить электронную почту. Придет письмо.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Шаг 4.</a:t>
            </a:r>
          </a:p>
          <a:p>
            <a:r>
              <a:rPr lang="ru-RU" dirty="0" smtClean="0"/>
              <a:t>В тексте письма будет ссылка для сброса пароля.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77986" y="2595155"/>
            <a:ext cx="5124945" cy="379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872342" y="2812869"/>
            <a:ext cx="3666309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8144" y="3409134"/>
            <a:ext cx="6353175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>
            <a:off x="1754777" y="4106093"/>
            <a:ext cx="3644537" cy="182444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Забыли или не получили пароль.</a:t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Что делать?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409994" cy="38115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Шаг 5.</a:t>
            </a:r>
          </a:p>
          <a:p>
            <a:r>
              <a:rPr lang="ru-RU" dirty="0" smtClean="0"/>
              <a:t>Ввести свой пароль. </a:t>
            </a:r>
          </a:p>
          <a:p>
            <a:endParaRPr lang="ru-RU" dirty="0" smtClean="0"/>
          </a:p>
          <a:p>
            <a:r>
              <a:rPr lang="ru-RU" dirty="0" smtClean="0"/>
              <a:t>И повторить его ещё раз.</a:t>
            </a:r>
          </a:p>
          <a:p>
            <a:endParaRPr lang="ru-RU" dirty="0" smtClean="0"/>
          </a:p>
          <a:p>
            <a:r>
              <a:rPr lang="ru-RU" dirty="0" err="1" smtClean="0"/>
              <a:t>Кликаем</a:t>
            </a:r>
            <a:r>
              <a:rPr lang="ru-RU" dirty="0" smtClean="0"/>
              <a:t> «ИЗМЕНИТЬ ПАРОЛЬ».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Теперь вы можете успешно авторизироваться на платформе ЭРА-СКОП.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2857" y="807311"/>
            <a:ext cx="6172200" cy="3997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335382" y="2664824"/>
            <a:ext cx="3666309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161211" y="3265715"/>
            <a:ext cx="3666309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722914" y="3940630"/>
            <a:ext cx="3666309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1200" y="4975334"/>
            <a:ext cx="5242560" cy="1698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178629" y="5773784"/>
            <a:ext cx="3666309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</TotalTime>
  <Words>408</Words>
  <Application>Microsoft Office PowerPoint</Application>
  <PresentationFormat>Произвольный</PresentationFormat>
  <Paragraphs>94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Размещение ИОМ педагогов на платформе «ЭРА-СКОП»      </vt:lpstr>
      <vt:lpstr>Взаимодействие при составлении ИОМ: </vt:lpstr>
      <vt:lpstr>План работы</vt:lpstr>
      <vt:lpstr>Авторизация</vt:lpstr>
      <vt:lpstr>Авторизация</vt:lpstr>
      <vt:lpstr>Забыли или не получили пароль. Что делать? </vt:lpstr>
      <vt:lpstr>Забыли или не получили пароль. Что делать? </vt:lpstr>
      <vt:lpstr>Забыли или не получили пароль. Что делать? </vt:lpstr>
      <vt:lpstr>Забыли или не получили пароль. Что делать? </vt:lpstr>
      <vt:lpstr>Действия заместителя директора  (как слушателя)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Действия заместителя директора  (как преподавателя)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Действия педагогов </vt:lpstr>
      <vt:lpstr>Действия заместителя директора</vt:lpstr>
      <vt:lpstr>Чем может помочь методист?</vt:lpstr>
      <vt:lpstr>Информация, которая доступна методисту</vt:lpstr>
      <vt:lpstr>Слайд 37</vt:lpstr>
      <vt:lpstr>Слайд 38</vt:lpstr>
      <vt:lpstr>Слайд 39</vt:lpstr>
      <vt:lpstr>Вопросы???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Дайнеко Яна Михайловна</dc:creator>
  <cp:lastModifiedBy>zam1</cp:lastModifiedBy>
  <cp:revision>147</cp:revision>
  <cp:lastPrinted>2021-03-16T14:00:15Z</cp:lastPrinted>
  <dcterms:created xsi:type="dcterms:W3CDTF">2021-03-03T07:17:32Z</dcterms:created>
  <dcterms:modified xsi:type="dcterms:W3CDTF">2023-06-07T09:42:03Z</dcterms:modified>
</cp:coreProperties>
</file>