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618404-AA67-4D85-98DD-B479CBD173C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11.10.2022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240342-2C30-4861-8E58-462F263CE63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352657\Downloads\32286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71" y="3501006"/>
            <a:ext cx="3203849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«Развитие </a:t>
            </a:r>
            <a:r>
              <a:rPr lang="ru-RU" sz="3600" b="1" dirty="0">
                <a:solidFill>
                  <a:srgbClr val="002060"/>
                </a:solidFill>
              </a:rPr>
              <a:t>музыкальных способностей детей старшего дошкольного возраста посредством применения ИКТ на музыкальных </a:t>
            </a:r>
            <a:r>
              <a:rPr lang="ru-RU" sz="3600" b="1" dirty="0" smtClean="0">
                <a:solidFill>
                  <a:srgbClr val="002060"/>
                </a:solidFill>
              </a:rPr>
              <a:t>занятиях»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3246" y="47073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Дозморова Ольга Дмитриевна</a:t>
            </a:r>
            <a:r>
              <a:rPr lang="ru-RU" sz="2400" dirty="0">
                <a:solidFill>
                  <a:schemeClr val="accent6"/>
                </a:solidFill>
              </a:rPr>
              <a:t/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>м</a:t>
            </a:r>
            <a:r>
              <a:rPr lang="ru-RU" sz="2400" dirty="0" smtClean="0">
                <a:solidFill>
                  <a:schemeClr val="accent6"/>
                </a:solidFill>
              </a:rPr>
              <a:t>узыкальный руководитель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9003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Муниципальное бюджетное дошкольное образовательное учреждение «Детский сад № 71 «Антошка»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Нори</a:t>
            </a:r>
            <a:r>
              <a:rPr lang="ru-RU" sz="2400" b="1" dirty="0">
                <a:solidFill>
                  <a:srgbClr val="002060"/>
                </a:solidFill>
              </a:rPr>
              <a:t>льск, 2022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Ё\ФОРУМ САД\Схема Мы украсим ёлочку\снегови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816424" cy="25397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484784"/>
            <a:ext cx="3408363" cy="25562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Изображение с кодом 33212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141257"/>
            <a:ext cx="3786997" cy="2547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83568" y="278297"/>
            <a:ext cx="7164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Музыкально – дидактические игры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394726"/>
            <a:ext cx="240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Модели на развитие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ритмического слуха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407" y="1340768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Модели на развитие</a:t>
            </a: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вуковысотного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слуха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4781" y="3487059"/>
            <a:ext cx="291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Презентации для развития  голоса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" y="2175845"/>
            <a:ext cx="4823437" cy="363143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826" y="2143409"/>
            <a:ext cx="5184575" cy="366387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240571" y="332656"/>
            <a:ext cx="6021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 НА ДЕТСКИХ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МУЗЫКАЛЬНЫХ ИНСТРУМЕНТАХ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7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нение ИКТ позволяет добиться следующих результатов: ‒ Повышение эффективности процесса обучения; ‒ Повышение уровня профессионального мастерства и самооценки педагогов ДОУ; ‒ Активизация познавательной деятельности детей; ‒ Создание единой информационной среды; ‒ Повышение интеллектуального уровня развития ребенка посредством использования информационно-коммуникативных технологий. « Использование ИКТ», является эффективным техническим средством, при помощи которого можно значительно разнообразить воспитание, обучение, а главное развить творческие способности ребенка. Использование мультимедиа превращает занятия в живое действие, вызывающее у детей неподдельный интерес, увлеченность изучаемым материалом. Ребенок не только видит, воспринимает, действует, он переживает эмоции. Ведь, как известно, только то, что заинтересовало дошкольника и вызвало какой-то эмоциональный отклик, станет его собственным знанием, послужит стимулом к дальнейшим открытиям.      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0"/>
          <a:stretch/>
        </p:blipFill>
        <p:spPr bwMode="auto">
          <a:xfrm>
            <a:off x="3440" y="1700808"/>
            <a:ext cx="9144000" cy="33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ПАСИБО ЗА ВНИМАНИЕ !!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352657\Downloads\95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7844" y="278092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ВНИМАНИЕ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37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980091"/>
            <a:ext cx="2160240" cy="31683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Информация на экране в игровой форме</a:t>
            </a:r>
          </a:p>
          <a:p>
            <a:pPr algn="ctr"/>
            <a:r>
              <a:rPr lang="ru-RU" sz="2000" dirty="0"/>
              <a:t>в</a:t>
            </a:r>
            <a:r>
              <a:rPr lang="ru-RU" sz="2000" dirty="0" smtClean="0"/>
              <a:t>ызывает у детей огромный интерес</a:t>
            </a:r>
            <a:endParaRPr lang="ru-RU" sz="20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187624" y="2339844"/>
            <a:ext cx="864096" cy="83383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" dirty="0" smtClean="0"/>
              <a:t>1</a:t>
            </a:r>
            <a:endParaRPr lang="ru-RU" sz="100" dirty="0"/>
          </a:p>
        </p:txBody>
      </p:sp>
      <p:sp>
        <p:nvSpPr>
          <p:cNvPr id="2" name="TextBox 1"/>
          <p:cNvSpPr txBox="1"/>
          <p:nvPr/>
        </p:nvSpPr>
        <p:spPr>
          <a:xfrm>
            <a:off x="1376656" y="2402816"/>
            <a:ext cx="486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14003" y="2060847"/>
            <a:ext cx="2016224" cy="316835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Ярко образно преподносится новый </a:t>
            </a:r>
            <a:r>
              <a:rPr lang="ru-RU" sz="2000" dirty="0" smtClean="0"/>
              <a:t>материал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401921"/>
            <a:ext cx="2016224" cy="316835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Компьютер является отличным средством для решения задач обучения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773740"/>
            <a:ext cx="2160240" cy="316835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Развивается исследовательское мышление</a:t>
            </a:r>
            <a:endParaRPr lang="ru-RU" sz="20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3270742" y="1401921"/>
            <a:ext cx="864096" cy="83383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" dirty="0" smtClean="0"/>
              <a:t>1</a:t>
            </a:r>
            <a:endParaRPr lang="ru-RU" sz="1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5248259" y="847622"/>
            <a:ext cx="864096" cy="83383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" dirty="0" smtClean="0"/>
              <a:t>133</a:t>
            </a:r>
            <a:endParaRPr lang="ru-RU" sz="1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7308304" y="188640"/>
            <a:ext cx="864096" cy="83383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" dirty="0" smtClean="0"/>
              <a:t>1</a:t>
            </a:r>
            <a:endParaRPr lang="ru-RU" sz="100" dirty="0"/>
          </a:p>
        </p:txBody>
      </p:sp>
      <p:sp>
        <p:nvSpPr>
          <p:cNvPr id="11" name="TextBox 10"/>
          <p:cNvSpPr txBox="1"/>
          <p:nvPr/>
        </p:nvSpPr>
        <p:spPr>
          <a:xfrm>
            <a:off x="3479100" y="1441074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1112" y="910594"/>
            <a:ext cx="486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97337" y="202708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1735" y="41979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ПРЕИМУЩЕСТВА ИКТ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352657\Downloads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43" y="4507137"/>
            <a:ext cx="2414857" cy="23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7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35" y="497017"/>
            <a:ext cx="2673089" cy="1891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97017"/>
            <a:ext cx="2895851" cy="2395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513" y="484206"/>
            <a:ext cx="2555776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4" y="4005064"/>
            <a:ext cx="2584376" cy="187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750" y="4244249"/>
            <a:ext cx="2838450" cy="2305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008" y="3861048"/>
            <a:ext cx="1872208" cy="1824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94" y="3186775"/>
            <a:ext cx="90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Средства ИКТ, применяемые в детском саду</a:t>
            </a:r>
            <a:endParaRPr lang="ru-RU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59" y="620688"/>
            <a:ext cx="9036833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помощью ИКТ реализуются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следующие задачи:</a:t>
            </a:r>
          </a:p>
          <a:p>
            <a:pPr algn="ctr"/>
            <a:endParaRPr lang="ru-RU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Обогащаются методические возможности муз занятий,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придать им современный уровень с учетом ФГОС;</a:t>
            </a:r>
          </a:p>
          <a:p>
            <a:endParaRPr lang="ru-RU" sz="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Активизируется творческий потенциал ребенка;</a:t>
            </a:r>
          </a:p>
          <a:p>
            <a:endParaRPr lang="ru-RU" sz="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Развивается и воспитывается интерес к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музыкальной культуре;</a:t>
            </a:r>
          </a:p>
          <a:p>
            <a:endParaRPr lang="ru-RU" sz="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Формируется духовный мир ребенка;</a:t>
            </a:r>
          </a:p>
          <a:p>
            <a:endParaRPr lang="ru-RU" sz="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Развиваются интегративные качества дошкольника.</a:t>
            </a:r>
          </a:p>
          <a:p>
            <a:endParaRPr lang="ru-RU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5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04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643" y="-241301"/>
            <a:ext cx="9793287" cy="73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865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2" y="620688"/>
            <a:ext cx="4294119" cy="322059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666674"/>
            <a:ext cx="4068582" cy="3063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244" y="3730137"/>
            <a:ext cx="3996574" cy="308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0752" y="81899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ВОСПРИЯТИЕ МУЗЫКИ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1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Ё\Флеш планы\фото\д.сад\Кр.горка,психолог родители\SDC14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478" y="3789040"/>
            <a:ext cx="4584744" cy="302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352657\Downloads\66db2e35cb58502e8d4d5bb0b4cb072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3" y="3789040"/>
            <a:ext cx="4283968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352657\Downloads\Screenshot_20221004-155732_Yandex St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" y="1251397"/>
            <a:ext cx="4247456" cy="253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352657\Downloads\Screenshot_20221004-160224_Yandex St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8" y="1251397"/>
            <a:ext cx="4613522" cy="253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8338" y="262617"/>
            <a:ext cx="6264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Музыкально – ритмические движения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5595" y="91426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анимация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472" y="3664907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Схемы, таблицы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4839" y="91875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видеоролики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9452" y="366490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фото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2" y="2636912"/>
            <a:ext cx="4662488" cy="336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40" y="2636912"/>
            <a:ext cx="2171429" cy="162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669" y="2780928"/>
            <a:ext cx="2209524" cy="165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14" y="4459564"/>
            <a:ext cx="2238095" cy="168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240" y="4422848"/>
            <a:ext cx="2209524" cy="165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6086" y="1916832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Анимационный фон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955" y="1918628"/>
            <a:ext cx="2211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Мнемотехника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6696" y="903040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 Е Н И 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060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173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1352657</dc:creator>
  <cp:lastModifiedBy>ds71</cp:lastModifiedBy>
  <cp:revision>20</cp:revision>
  <dcterms:created xsi:type="dcterms:W3CDTF">2022-10-05T07:13:59Z</dcterms:created>
  <dcterms:modified xsi:type="dcterms:W3CDTF">2022-10-10T19:24:31Z</dcterms:modified>
</cp:coreProperties>
</file>