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72" r:id="rId5"/>
    <p:sldId id="269" r:id="rId6"/>
    <p:sldId id="271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47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08E6-6192-4729-92FA-CCD2064025F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8C4-E618-450F-98C8-03D899B21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1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08E6-6192-4729-92FA-CCD2064025F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8C4-E618-450F-98C8-03D899B21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1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08E6-6192-4729-92FA-CCD2064025F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8C4-E618-450F-98C8-03D899B21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3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2676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08E6-6192-4729-92FA-CCD2064025F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8C4-E618-450F-98C8-03D899B21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08E6-6192-4729-92FA-CCD2064025F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8C4-E618-450F-98C8-03D899B21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08E6-6192-4729-92FA-CCD2064025F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8C4-E618-450F-98C8-03D899B21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08E6-6192-4729-92FA-CCD2064025F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8C4-E618-450F-98C8-03D899B21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5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08E6-6192-4729-92FA-CCD2064025F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8C4-E618-450F-98C8-03D899B21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08E6-6192-4729-92FA-CCD2064025F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8C4-E618-450F-98C8-03D899B21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6000"/>
                <a:lumOff val="34000"/>
              </a:schemeClr>
            </a:gs>
            <a:gs pos="6200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72008E6-6192-4729-92FA-CCD2064025F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7C618C4-E618-450F-98C8-03D899B21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3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260" y="518680"/>
            <a:ext cx="10641611" cy="4586515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4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4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49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4900" dirty="0" smtClean="0"/>
              <a:t> </a:t>
            </a:r>
            <a:r>
              <a:rPr lang="ru-RU" sz="4900" dirty="0">
                <a:solidFill>
                  <a:schemeClr val="accent6">
                    <a:lumMod val="50000"/>
                  </a:schemeClr>
                </a:solidFill>
              </a:rPr>
              <a:t>«Развитие межполушарного взаимодействия у детей </a:t>
            </a:r>
            <a:r>
              <a:rPr lang="ru-RU" sz="4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900" dirty="0">
                <a:solidFill>
                  <a:schemeClr val="accent6">
                    <a:lumMod val="50000"/>
                  </a:schemeClr>
                </a:solidFill>
              </a:rPr>
              <a:t>дошкольного </a:t>
            </a:r>
            <a:r>
              <a:rPr lang="ru-RU" sz="4900" dirty="0" smtClean="0">
                <a:solidFill>
                  <a:schemeClr val="accent6">
                    <a:lumMod val="50000"/>
                  </a:schemeClr>
                </a:solidFill>
              </a:rPr>
              <a:t>возраста через использование разнообразных дидактических пособий.»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/>
              <a:t>                        </a:t>
            </a:r>
            <a:r>
              <a:rPr lang="ru-RU" sz="2000" dirty="0" smtClean="0">
                <a:solidFill>
                  <a:schemeClr val="bg1"/>
                </a:solidFill>
              </a:rPr>
              <a:t>Подготовила: педагог-психолог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                                             МБДОУ «Детский сад №98 «Загадка»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    Жданова А.А.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486" y="264779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Цель: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улучшения взаимодействия в работе правого и левого полушарий через использование специально разработанных заданий, выполняя которые ребёнок задействует правую и левую руки.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4505" y="3219294"/>
            <a:ext cx="9144000" cy="4114800"/>
          </a:xfrm>
        </p:spPr>
        <p:txBody>
          <a:bodyPr/>
          <a:lstStyle/>
          <a:p>
            <a:pPr marL="4572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Основные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- улучшение мыслительной деятельности ребёнка,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- синхронизация работы полушарий,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- повышение устойчивости внимания,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93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18427" y="0"/>
            <a:ext cx="9144000" cy="97744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err="1" smtClean="0">
                <a:solidFill>
                  <a:schemeClr val="tx1"/>
                </a:solidFill>
              </a:rPr>
              <a:t>Кинезиологические</a:t>
            </a:r>
            <a:r>
              <a:rPr lang="ru-RU" b="1" i="1" dirty="0" smtClean="0">
                <a:solidFill>
                  <a:schemeClr val="tx1"/>
                </a:solidFill>
              </a:rPr>
              <a:t> упражнения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26" y="638625"/>
            <a:ext cx="4064000" cy="3004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58010" y="577610"/>
            <a:ext cx="2772227" cy="2807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07265" y="3664853"/>
            <a:ext cx="2946398" cy="2902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3204" y="608117"/>
            <a:ext cx="2656117" cy="2862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38" y="3643082"/>
            <a:ext cx="3053963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1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73" y="188686"/>
            <a:ext cx="3834493" cy="345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82" y="4220027"/>
            <a:ext cx="3224894" cy="233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43" y="188686"/>
            <a:ext cx="2931886" cy="3454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10" y="188686"/>
            <a:ext cx="2818493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22760" y="4130788"/>
            <a:ext cx="2354942" cy="2497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03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42" y="217167"/>
            <a:ext cx="11161457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i="1" dirty="0" err="1" smtClean="0"/>
              <a:t>Нейротаблицы</a:t>
            </a:r>
            <a:r>
              <a:rPr lang="ru-RU" sz="3600" b="1" i="1" dirty="0" smtClean="0"/>
              <a:t> на внимание</a:t>
            </a:r>
          </a:p>
          <a:p>
            <a:pPr marL="45720" indent="0">
              <a:buNone/>
            </a:pPr>
            <a:r>
              <a:rPr lang="ru-RU" sz="3600" b="1" i="1" dirty="0"/>
              <a:t> </a:t>
            </a:r>
            <a:r>
              <a:rPr lang="ru-RU" sz="3600" b="1" i="1" dirty="0" smtClean="0"/>
              <a:t>                                          </a:t>
            </a:r>
          </a:p>
          <a:p>
            <a:pPr marL="45720" indent="0">
              <a:buNone/>
            </a:pPr>
            <a:r>
              <a:rPr lang="ru-RU" sz="3600" b="1" i="1" dirty="0"/>
              <a:t> </a:t>
            </a:r>
            <a:r>
              <a:rPr lang="ru-RU" sz="3600" b="1" i="1" dirty="0" smtClean="0"/>
              <a:t>                                           Умные дорожки</a:t>
            </a:r>
          </a:p>
          <a:p>
            <a:pPr marL="45720" indent="0">
              <a:buNone/>
            </a:pPr>
            <a:endParaRPr lang="ru-RU" sz="36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9" y="837652"/>
            <a:ext cx="3635816" cy="2873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67" y="2408571"/>
            <a:ext cx="3168399" cy="3280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8" y="3340887"/>
            <a:ext cx="3772127" cy="2867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10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0172" y="275224"/>
            <a:ext cx="9144000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i="1" dirty="0" smtClean="0"/>
              <a:t>                               </a:t>
            </a:r>
            <a:r>
              <a:rPr lang="ru-RU" sz="3200" b="1" i="1" dirty="0" smtClean="0"/>
              <a:t>   </a:t>
            </a:r>
            <a:r>
              <a:rPr lang="ru-RU" sz="3200" b="1" i="1" dirty="0" smtClean="0"/>
              <a:t>Раскраски  </a:t>
            </a:r>
            <a:endParaRPr lang="ru-RU" sz="3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3" y="1016001"/>
            <a:ext cx="8374742" cy="5363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94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7657" y="0"/>
            <a:ext cx="9144000" cy="1143000"/>
          </a:xfrm>
        </p:spPr>
        <p:txBody>
          <a:bodyPr/>
          <a:lstStyle/>
          <a:p>
            <a:r>
              <a:rPr lang="ru-RU" b="1" i="1" dirty="0" smtClean="0"/>
              <a:t>    Межполушарные </a:t>
            </a:r>
            <a:r>
              <a:rPr lang="ru-RU" b="1" i="1" dirty="0"/>
              <a:t>доски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81" y="3541486"/>
            <a:ext cx="4706363" cy="32721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4724" y="382815"/>
            <a:ext cx="2398486" cy="3918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9649" y="819633"/>
            <a:ext cx="2126345" cy="3918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28" y="3241156"/>
            <a:ext cx="4034972" cy="2209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80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459" y="434881"/>
            <a:ext cx="11776363" cy="4114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3200" dirty="0">
              <a:latin typeface="+mj-lt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200" b="1" i="1" dirty="0">
                <a:latin typeface="+mj-lt"/>
                <a:cs typeface="Times New Roman" panose="02020603050405020304" pitchFamily="18" charset="0"/>
              </a:rPr>
              <a:t>Интеграция</a:t>
            </a:r>
            <a:r>
              <a:rPr lang="ru-RU" sz="3200" i="1" dirty="0">
                <a:latin typeface="+mj-lt"/>
                <a:cs typeface="Times New Roman" panose="02020603050405020304" pitchFamily="18" charset="0"/>
              </a:rPr>
              <a:t> правого и левого полушарий позволила частично решить ряд развивающих задач: </a:t>
            </a:r>
          </a:p>
          <a:p>
            <a:r>
              <a:rPr lang="ru-RU" sz="3200" i="1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3200" b="1" i="1" dirty="0">
                <a:latin typeface="+mj-lt"/>
                <a:cs typeface="Times New Roman" panose="02020603050405020304" pitchFamily="18" charset="0"/>
              </a:rPr>
              <a:t>улучшить</a:t>
            </a:r>
            <a:r>
              <a:rPr lang="ru-RU" sz="3200" i="1" dirty="0">
                <a:latin typeface="+mj-lt"/>
                <a:cs typeface="Times New Roman" panose="02020603050405020304" pitchFamily="18" charset="0"/>
              </a:rPr>
              <a:t> сенсомоторную и пространственную координацию, </a:t>
            </a:r>
          </a:p>
          <a:p>
            <a:r>
              <a:rPr lang="ru-RU" sz="3200" i="1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3200" b="1" i="1" dirty="0">
                <a:latin typeface="+mj-lt"/>
                <a:cs typeface="Times New Roman" panose="02020603050405020304" pitchFamily="18" charset="0"/>
              </a:rPr>
              <a:t>повысить</a:t>
            </a:r>
            <a:r>
              <a:rPr lang="ru-RU" sz="3200" i="1" dirty="0">
                <a:latin typeface="+mj-lt"/>
                <a:cs typeface="Times New Roman" panose="02020603050405020304" pitchFamily="18" charset="0"/>
              </a:rPr>
              <a:t> возможности произвольного внимания, усидчивости, самоконтроля</a:t>
            </a:r>
            <a:r>
              <a:rPr lang="ru-RU" sz="3200" i="1" dirty="0" smtClean="0">
                <a:latin typeface="+mj-lt"/>
                <a:cs typeface="Times New Roman" panose="02020603050405020304" pitchFamily="18" charset="0"/>
              </a:rPr>
              <a:t>,</a:t>
            </a:r>
            <a:endParaRPr lang="ru-RU" sz="3200" i="1" dirty="0">
              <a:latin typeface="+mj-lt"/>
              <a:cs typeface="Times New Roman" panose="02020603050405020304" pitchFamily="18" charset="0"/>
            </a:endParaRPr>
          </a:p>
          <a:p>
            <a:r>
              <a:rPr lang="ru-RU" sz="3200" i="1" dirty="0">
                <a:latin typeface="+mj-lt"/>
                <a:cs typeface="Times New Roman" panose="02020603050405020304" pitchFamily="18" charset="0"/>
              </a:rPr>
              <a:t>-</a:t>
            </a:r>
            <a:r>
              <a:rPr lang="ru-RU" sz="3200" b="1" i="1" dirty="0">
                <a:latin typeface="+mj-lt"/>
                <a:cs typeface="Times New Roman" panose="02020603050405020304" pitchFamily="18" charset="0"/>
              </a:rPr>
              <a:t>согласованность</a:t>
            </a:r>
            <a:r>
              <a:rPr lang="ru-RU" sz="3200" i="1" dirty="0">
                <a:latin typeface="+mj-lt"/>
                <a:cs typeface="Times New Roman" panose="02020603050405020304" pitchFamily="18" charset="0"/>
              </a:rPr>
              <a:t>, точность, плавность движений обеих </a:t>
            </a:r>
            <a:r>
              <a:rPr lang="ru-RU" sz="3200" i="1" dirty="0" smtClean="0">
                <a:latin typeface="+mj-lt"/>
                <a:cs typeface="Times New Roman" panose="02020603050405020304" pitchFamily="18" charset="0"/>
              </a:rPr>
              <a:t>рук.</a:t>
            </a:r>
            <a:endParaRPr lang="ru-RU" sz="3200" i="1" dirty="0">
              <a:latin typeface="+mj-lt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3200" i="1" dirty="0">
              <a:latin typeface="+mj-lt"/>
            </a:endParaRPr>
          </a:p>
          <a:p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122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618" y="2412926"/>
            <a:ext cx="9144000" cy="114300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Спасибо за внимание!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000098</Template>
  <TotalTime>659</TotalTime>
  <Words>150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Schoolbook</vt:lpstr>
      <vt:lpstr>Times New Roman</vt:lpstr>
      <vt:lpstr>FLOWERS 16X9</vt:lpstr>
      <vt:lpstr>   «Развитие межполушарного взаимодействия у детей  дошкольного возраста через использование разнообразных дидактических пособий.»                         Подготовила: педагог-психолог                                                                                                  МБДОУ «Детский сад №98 «Загадка»                                                         Жданова А.А. </vt:lpstr>
      <vt:lpstr>Цель:   Создание условий для улучшения взаимодействия в работе правого и левого полушарий через использование специально разработанных заданий, выполняя которые ребёнок задействует правую и левую руки.  </vt:lpstr>
      <vt:lpstr>  Кинезиологические упражнения </vt:lpstr>
      <vt:lpstr>Презентация PowerPoint</vt:lpstr>
      <vt:lpstr>Презентация PowerPoint</vt:lpstr>
      <vt:lpstr>Презентация PowerPoint</vt:lpstr>
      <vt:lpstr>    Межполушарные доски</vt:lpstr>
      <vt:lpstr>Презентация PowerPoint</vt:lpstr>
      <vt:lpstr>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ОБРАЗОВАТЕЛЬНАЯ ПРОГРАММА   «Развитие межполушарного взаимодействия у детей старшего дошкольного возраста» </dc:title>
  <dc:creator>yulyashencka@outlook.com</dc:creator>
  <cp:lastModifiedBy>yulyashencka@outlook.com</cp:lastModifiedBy>
  <cp:revision>26</cp:revision>
  <dcterms:created xsi:type="dcterms:W3CDTF">2022-04-05T09:24:53Z</dcterms:created>
  <dcterms:modified xsi:type="dcterms:W3CDTF">2022-10-24T11:30:10Z</dcterms:modified>
</cp:coreProperties>
</file>