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FB39-D928-4435-94B8-603C9B2BE1AB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A1534E9-9BB0-46E5-A88D-F16D85CA9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26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FB39-D928-4435-94B8-603C9B2BE1AB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A1534E9-9BB0-46E5-A88D-F16D85CA9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01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FB39-D928-4435-94B8-603C9B2BE1AB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A1534E9-9BB0-46E5-A88D-F16D85CA9AD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0216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FB39-D928-4435-94B8-603C9B2BE1AB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1534E9-9BB0-46E5-A88D-F16D85CA9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008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FB39-D928-4435-94B8-603C9B2BE1AB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1534E9-9BB0-46E5-A88D-F16D85CA9AD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6655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FB39-D928-4435-94B8-603C9B2BE1AB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1534E9-9BB0-46E5-A88D-F16D85CA9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202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FB39-D928-4435-94B8-603C9B2BE1AB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34E9-9BB0-46E5-A88D-F16D85CA9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176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FB39-D928-4435-94B8-603C9B2BE1AB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34E9-9BB0-46E5-A88D-F16D85CA9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71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FB39-D928-4435-94B8-603C9B2BE1AB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34E9-9BB0-46E5-A88D-F16D85CA9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29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FB39-D928-4435-94B8-603C9B2BE1AB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A1534E9-9BB0-46E5-A88D-F16D85CA9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25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FB39-D928-4435-94B8-603C9B2BE1AB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A1534E9-9BB0-46E5-A88D-F16D85CA9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69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FB39-D928-4435-94B8-603C9B2BE1AB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A1534E9-9BB0-46E5-A88D-F16D85CA9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21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FB39-D928-4435-94B8-603C9B2BE1AB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34E9-9BB0-46E5-A88D-F16D85CA9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55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FB39-D928-4435-94B8-603C9B2BE1AB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34E9-9BB0-46E5-A88D-F16D85CA9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45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FB39-D928-4435-94B8-603C9B2BE1AB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534E9-9BB0-46E5-A88D-F16D85CA9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48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FB39-D928-4435-94B8-603C9B2BE1AB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1534E9-9BB0-46E5-A88D-F16D85CA9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70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FB39-D928-4435-94B8-603C9B2BE1AB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A1534E9-9BB0-46E5-A88D-F16D85CA9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84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D1427-0222-5190-AD70-A38B3F719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8719" y="2295330"/>
            <a:ext cx="9395894" cy="1249727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71500" algn="l"/>
              </a:tabLst>
            </a:pP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«ОРГАНИЗАЦИЯ РАБОТЫ УЧИТЕЛЯ-ЛОГОПЕДА С ДЕТЬМИ МЛАДШЕГО ДОШКОЛЬНОГО ВОЗРАСТА»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7566E9-6392-8FB9-B632-2D949C7CC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2261" y="4191411"/>
            <a:ext cx="5943600" cy="133231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Разработала: учитель – логопед                                                                                                              высшей квалификационной категории:                                                                                                                 Фролова Н. Д.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422" y="275957"/>
            <a:ext cx="9754445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6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21BB8-ECA2-2194-8620-27CA6B46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371" y="1884784"/>
            <a:ext cx="11048482" cy="307910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Развивать  познавательную активность ребенка, интерес к совместной со   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взрослым  деятельности и  самостоятельной  деятельности (игровой,       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познавательно-речевой, продуктивной).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2. Развивать экспрессивную речь ребенка, артикуляционную моторику  и 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речевое дыхание. Совершенствовать фонематическую сторону  речи.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3. Развивать мелкую моторику ребенка.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E6FFE4-3DE0-38CB-403B-343FE7410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4400" y="365125"/>
            <a:ext cx="2076938" cy="5497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94041" y="713707"/>
            <a:ext cx="1943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5239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9822" y="1837944"/>
            <a:ext cx="10294790" cy="4463002"/>
          </a:xfrm>
        </p:spPr>
        <p:txBody>
          <a:bodyPr>
            <a:normAutofit fontScale="3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74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подгрупповые, индивидуальные;</a:t>
            </a:r>
            <a:endParaRPr kumimoji="0" lang="ru-RU" sz="7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74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рассматривание разнообразных игрушек;</a:t>
            </a:r>
            <a:endParaRPr kumimoji="0" lang="ru-RU" sz="7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74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описательные рассказов, сказочные путешествия;</a:t>
            </a:r>
            <a:endParaRPr kumimoji="0" lang="ru-RU" sz="7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74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дидактические подвижные игры на звукоподражание и развитие речевого дыхания;</a:t>
            </a:r>
            <a:endParaRPr kumimoji="0" lang="ru-RU" sz="7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74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заучивание считалок, стихов;</a:t>
            </a:r>
            <a:endParaRPr kumimoji="0" lang="ru-RU" sz="7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7400" b="0" i="0" u="none" strike="noStrike" kern="1200" cap="none" spc="0" normalizeH="0" baseline="0" noProof="0" dirty="0">
                <a:ln>
                  <a:noFill/>
                </a:ln>
                <a:solidFill>
                  <a:srgbClr val="2A272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игрушек для развития мелкой моторики.</a:t>
            </a:r>
            <a:endParaRPr kumimoji="0" lang="ru-RU" sz="7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86373" y="557054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 и методы работы с воспитанниками</a:t>
            </a:r>
          </a:p>
        </p:txBody>
      </p:sp>
    </p:spTree>
    <p:extLst>
      <p:ext uri="{BB962C8B-B14F-4D97-AF65-F5344CB8AC3E}">
        <p14:creationId xmlns:p14="http://schemas.microsoft.com/office/powerpoint/2010/main" val="424811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58B0B-E6F6-2BAD-9551-DD240C13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029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деятельность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6" y="1600199"/>
            <a:ext cx="3046622" cy="4062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8" r="13894"/>
          <a:stretch/>
        </p:blipFill>
        <p:spPr>
          <a:xfrm>
            <a:off x="9189720" y="1738798"/>
            <a:ext cx="2432304" cy="38675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71" y="1656175"/>
            <a:ext cx="5266945" cy="395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4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65" y="292390"/>
            <a:ext cx="3738314" cy="28037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-7613" r="1679" b="22016"/>
          <a:stretch/>
        </p:blipFill>
        <p:spPr>
          <a:xfrm>
            <a:off x="6481455" y="0"/>
            <a:ext cx="4370691" cy="2977414"/>
          </a:xfrm>
          <a:prstGeom prst="rect">
            <a:avLst/>
          </a:prstGeom>
        </p:spPr>
      </p:pic>
      <p:pic>
        <p:nvPicPr>
          <p:cNvPr id="18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8" b="7335"/>
          <a:stretch/>
        </p:blipFill>
        <p:spPr>
          <a:xfrm>
            <a:off x="1371598" y="3373019"/>
            <a:ext cx="4117091" cy="310426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55" y="3373019"/>
            <a:ext cx="4254715" cy="319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1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2" t="12842" r="22749" b="14822"/>
          <a:stretch/>
        </p:blipFill>
        <p:spPr>
          <a:xfrm>
            <a:off x="1451811" y="68799"/>
            <a:ext cx="3216321" cy="35424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763" y="128842"/>
            <a:ext cx="2566735" cy="34223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0" t="21844" b="10645"/>
          <a:stretch/>
        </p:blipFill>
        <p:spPr>
          <a:xfrm>
            <a:off x="1451811" y="3825214"/>
            <a:ext cx="4021114" cy="27081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" b="-1"/>
          <a:stretch/>
        </p:blipFill>
        <p:spPr>
          <a:xfrm rot="16200000">
            <a:off x="8183036" y="-282339"/>
            <a:ext cx="2969516" cy="39673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7" t="12107" r="6286" b="20851"/>
          <a:stretch/>
        </p:blipFill>
        <p:spPr>
          <a:xfrm>
            <a:off x="6304043" y="3787737"/>
            <a:ext cx="4339893" cy="274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9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04" y="93024"/>
            <a:ext cx="3956144" cy="29671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t="12550" r="10537" b="12500"/>
          <a:stretch/>
        </p:blipFill>
        <p:spPr>
          <a:xfrm>
            <a:off x="6225701" y="251215"/>
            <a:ext cx="4143756" cy="29037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1" b="19663"/>
          <a:stretch/>
        </p:blipFill>
        <p:spPr>
          <a:xfrm>
            <a:off x="7283114" y="3269554"/>
            <a:ext cx="2679033" cy="33848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8" r="14869" b="9136"/>
          <a:stretch/>
        </p:blipFill>
        <p:spPr>
          <a:xfrm>
            <a:off x="2679030" y="3333722"/>
            <a:ext cx="2791325" cy="314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0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7709" y="73383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родителями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7734364" cy="213664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консультации специалистов ДОУ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Открытые мероприятия в группе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тематические консультации.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родительских собраниях </a:t>
            </a:r>
          </a:p>
        </p:txBody>
      </p:sp>
    </p:spTree>
    <p:extLst>
      <p:ext uri="{BB962C8B-B14F-4D97-AF65-F5344CB8AC3E}">
        <p14:creationId xmlns:p14="http://schemas.microsoft.com/office/powerpoint/2010/main" val="4279982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EA699-AD77-F815-C3F9-B80EFB39E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РАБОТА С РОДИТЕЛЯМИ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C2A149-60E8-931E-2C3C-95A494506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5000"/>
            <a:ext cx="5666649" cy="377825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6C0086-EFB4-453A-E20B-236978A0E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" y="1904998"/>
            <a:ext cx="5375568" cy="377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285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200</TotalTime>
  <Words>162</Words>
  <Application>Microsoft Office PowerPoint</Application>
  <PresentationFormat>Широкоэкранный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Легкий дым</vt:lpstr>
      <vt:lpstr>   «ОРГАНИЗАЦИЯ РАБОТЫ УЧИТЕЛЯ-ЛОГОПЕДА С ДЕТЬМИ МЛАДШЕГО ДОШКОЛЬНОГО ВОЗРАСТА»</vt:lpstr>
      <vt:lpstr>       1. Развивать  познавательную активность ребенка, интерес к совместной со                   взрослым  деятельности и  самостоятельной  деятельности (игровой,                      познавательно-речевой, продуктивной).          2. Развивать экспрессивную речь ребенка, артикуляционную моторику  и                речевое дыхание. Совершенствовать фонематическую сторону  речи.          3. Развивать мелкую моторику ребенка.                                  </vt:lpstr>
      <vt:lpstr>Презентация PowerPoint</vt:lpstr>
      <vt:lpstr>Коррекционно-развивающая деятельность</vt:lpstr>
      <vt:lpstr>Презентация PowerPoint</vt:lpstr>
      <vt:lpstr>Презентация PowerPoint</vt:lpstr>
      <vt:lpstr>Презентация PowerPoint</vt:lpstr>
      <vt:lpstr>Формы работы с родителями </vt:lpstr>
      <vt:lpstr>РАБОТА С РОДИТЕЛЯМИ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«Использование кинезиологических упражнений в коррекционной работе учителя-логопеда с детьми с ОВЗ» </dc:title>
  <dc:creator>Наталья</dc:creator>
  <cp:lastModifiedBy>Наталья</cp:lastModifiedBy>
  <cp:revision>18</cp:revision>
  <dcterms:created xsi:type="dcterms:W3CDTF">2022-08-23T03:25:48Z</dcterms:created>
  <dcterms:modified xsi:type="dcterms:W3CDTF">2022-09-29T03:52:25Z</dcterms:modified>
</cp:coreProperties>
</file>