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61" r:id="rId3"/>
    <p:sldId id="257" r:id="rId4"/>
    <p:sldId id="263" r:id="rId5"/>
    <p:sldId id="258" r:id="rId6"/>
    <p:sldId id="264" r:id="rId7"/>
    <p:sldId id="265" r:id="rId8"/>
    <p:sldId id="266" r:id="rId9"/>
    <p:sldId id="259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>
      <p:cViewPr varScale="1">
        <p:scale>
          <a:sx n="57" d="100"/>
          <a:sy n="57" d="100"/>
        </p:scale>
        <p:origin x="78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2F63688-53A0-4702-9B7E-6D3BE45A93D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F10784-40F5-432D-8D05-0A00F82F2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3688-53A0-4702-9B7E-6D3BE45A93D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0784-40F5-432D-8D05-0A00F82F2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3688-53A0-4702-9B7E-6D3BE45A93D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0784-40F5-432D-8D05-0A00F82F2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3688-53A0-4702-9B7E-6D3BE45A93D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0784-40F5-432D-8D05-0A00F82F2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3688-53A0-4702-9B7E-6D3BE45A93D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0784-40F5-432D-8D05-0A00F82F2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3688-53A0-4702-9B7E-6D3BE45A93D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0784-40F5-432D-8D05-0A00F82F2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F63688-53A0-4702-9B7E-6D3BE45A93D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F10784-40F5-432D-8D05-0A00F82F27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2F63688-53A0-4702-9B7E-6D3BE45A93D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F10784-40F5-432D-8D05-0A00F82F2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3688-53A0-4702-9B7E-6D3BE45A93D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0784-40F5-432D-8D05-0A00F82F2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3688-53A0-4702-9B7E-6D3BE45A93D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0784-40F5-432D-8D05-0A00F82F2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3688-53A0-4702-9B7E-6D3BE45A93D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0784-40F5-432D-8D05-0A00F82F2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2F63688-53A0-4702-9B7E-6D3BE45A93D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2F10784-40F5-432D-8D05-0A00F82F2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914486"/>
            <a:ext cx="5553234" cy="17673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Юрченко Анастасия Александровна.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857364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Куклотерапия, как форма</a:t>
            </a:r>
            <a:b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инновационной деятельности </a:t>
            </a:r>
            <a:b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детьми раннего возраста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214290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общеобразовательное учреждение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59 «Золушка»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42910" y="571480"/>
            <a:ext cx="7786742" cy="414340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285860"/>
            <a:ext cx="6786610" cy="267765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применяя метод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куклотерапии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работе с детьми, мы достигаем следующих результатов: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-уменьшается эмоциональная напряженность;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-развиваются коммуникативные навыки;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-развиваются музыкальные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способности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-формируются социальные навыки.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Материал для ГМО\IMG_20221006_163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38909" y="4571028"/>
            <a:ext cx="2285993" cy="17164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1" name="Picture 3" descr="F:\Материал для ГМО\IMG_20221006_163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95099" y="4549245"/>
            <a:ext cx="2311905" cy="17859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1267" y="4578893"/>
            <a:ext cx="2265043" cy="170074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086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Желаю творческих успехов!</a:t>
            </a:r>
            <a:br>
              <a:rPr lang="ru-RU" dirty="0" smtClean="0"/>
            </a:br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4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5070788" cy="380747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Облако 3"/>
          <p:cNvSpPr/>
          <p:nvPr/>
        </p:nvSpPr>
        <p:spPr>
          <a:xfrm>
            <a:off x="4286248" y="836712"/>
            <a:ext cx="4862950" cy="216366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самого рождения ребенка окружают яркие игрушки, погремушки, куклы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1052736"/>
            <a:ext cx="7215238" cy="1857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Куклотерапия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метод коррекции различных состояний при помощи кукол.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0492">
            <a:off x="605253" y="3855761"/>
            <a:ext cx="3326860" cy="25342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007">
            <a:off x="5150039" y="3770868"/>
            <a:ext cx="3353405" cy="251795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iles of Late Style: Malcolm Wrigh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4149080"/>
            <a:ext cx="6492115" cy="19476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2786058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1926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невропатолог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Малколм Райт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 кукольный театр для лечения неврозов.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47965" y="1208899"/>
            <a:ext cx="5379510" cy="1152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4127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Немного истории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714356"/>
            <a:ext cx="6072230" cy="25003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помочь ребенку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эмоционально откликаться 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различную музыку.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46" y="3214686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Содействовать пониманию детьми содержания понравившейся песенки.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Вызывать желание передавать образные движения.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Приобщать к веселой и спокойной музыке, различать на слух звучание разных по тембру музыкальных инструментов.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умение ходить под музыку, выполнять простейшие плясовые движения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2143108" y="3286124"/>
            <a:ext cx="714380" cy="928694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714480" y="3357562"/>
            <a:ext cx="1143008" cy="2214578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500166" y="3286124"/>
            <a:ext cx="1357322" cy="2928958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5531">
            <a:off x="6183145" y="1212106"/>
            <a:ext cx="2694525" cy="202322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Зинкевич-Евстегнеева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Т.Д. «Путь к волшебству»;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Капская А.Ю, «Теория и практика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Мирончик Т.Д. «Подарки фей, развивающая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&amp;quot;Путешествие в мир детских книг&amp;quot; фотограф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6" y="4293096"/>
            <a:ext cx="2857488" cy="21357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07704" y="908720"/>
            <a:ext cx="5328592" cy="10801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48" y="1000108"/>
            <a:ext cx="7643866" cy="1143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Музыкальные занятия у детей раннего возраста всегда проходят в игровой форме.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89" y="3000962"/>
            <a:ext cx="3240359" cy="243307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9" y="2996952"/>
            <a:ext cx="3240360" cy="243307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08" y="1000108"/>
            <a:ext cx="5214974" cy="1357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Немаловажную роль играет кукла при организации театральной и театрализованной деятельности.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7959" y="2911454"/>
            <a:ext cx="2648731" cy="19888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3619" y="2911477"/>
            <a:ext cx="2648925" cy="198898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637" y="2911454"/>
            <a:ext cx="2648733" cy="198884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14546" y="1071546"/>
            <a:ext cx="4786346" cy="12858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Куклотерапия выполняет следующие функции: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71670" y="2428868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428992" y="2428868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572264" y="2428868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889390"/>
              </p:ext>
            </p:extLst>
          </p:nvPr>
        </p:nvGraphicFramePr>
        <p:xfrm>
          <a:off x="785786" y="3071810"/>
          <a:ext cx="77153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7"/>
                <a:gridCol w="1928827"/>
                <a:gridCol w="1928827"/>
                <a:gridCol w="192882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Коммуника-тивную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установление эмоционально-</a:t>
                      </a:r>
                      <a:r>
                        <a:rPr kumimoji="0" lang="ru-RU" sz="20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</a:t>
                      </a: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контакта.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Релаксацион-ную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– снятие эмоционального напряжения.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Развивающую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музыкальных способностей.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Обучающую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детей внимательно слушать песни, музыкальные пьесы разного характера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5143504" y="2428868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Воронеж ПКФ-игрушка СИ-194 Кукла Би-Ба-Бо Нуф-Нуф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79696"/>
            <a:ext cx="1643074" cy="18778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102" name="Picture 6" descr="258,09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000108"/>
            <a:ext cx="1643074" cy="185738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389</TotalTime>
  <Words>247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Georgia</vt:lpstr>
      <vt:lpstr>Times New Roman</vt:lpstr>
      <vt:lpstr>Trebuchet MS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творческих успехов! 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Куклотерапия, как форма иновационной деятельности с детьми раннего возраста</dc:title>
  <dc:creator>Nastya</dc:creator>
  <cp:lastModifiedBy>ds59</cp:lastModifiedBy>
  <cp:revision>37</cp:revision>
  <dcterms:created xsi:type="dcterms:W3CDTF">2022-10-05T09:44:17Z</dcterms:created>
  <dcterms:modified xsi:type="dcterms:W3CDTF">2022-10-17T07:19:15Z</dcterms:modified>
</cp:coreProperties>
</file>