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6" r:id="rId3"/>
    <p:sldId id="303" r:id="rId4"/>
    <p:sldId id="285" r:id="rId5"/>
    <p:sldId id="280" r:id="rId6"/>
    <p:sldId id="300" r:id="rId7"/>
    <p:sldId id="287" r:id="rId8"/>
    <p:sldId id="305" r:id="rId9"/>
    <p:sldId id="298" r:id="rId10"/>
    <p:sldId id="306" r:id="rId11"/>
    <p:sldId id="288" r:id="rId12"/>
    <p:sldId id="289" r:id="rId13"/>
    <p:sldId id="290" r:id="rId14"/>
    <p:sldId id="304" r:id="rId15"/>
    <p:sldId id="291" r:id="rId16"/>
    <p:sldId id="308" r:id="rId17"/>
    <p:sldId id="286" r:id="rId18"/>
    <p:sldId id="297" r:id="rId19"/>
    <p:sldId id="302" r:id="rId20"/>
    <p:sldId id="307" r:id="rId21"/>
    <p:sldId id="301" r:id="rId22"/>
    <p:sldId id="309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34" autoAdjust="0"/>
  </p:normalViewPr>
  <p:slideViewPr>
    <p:cSldViewPr>
      <p:cViewPr varScale="1">
        <p:scale>
          <a:sx n="100" d="100"/>
          <a:sy n="100" d="100"/>
        </p:scale>
        <p:origin x="15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40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indow.edu.ru/" TargetMode="External"/><Relationship Id="rId2" Type="http://schemas.openxmlformats.org/officeDocument/2006/relationships/hyperlink" Target="http://www.edu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hit-vmeste.ru/" TargetMode="External"/><Relationship Id="rId5" Type="http://schemas.openxmlformats.org/officeDocument/2006/relationships/hyperlink" Target="http://fcior.edu.ru/" TargetMode="External"/><Relationship Id="rId4" Type="http://schemas.openxmlformats.org/officeDocument/2006/relationships/hyperlink" Target="http://school-collection.edu.ru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40.jp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2.jpg"/><Relationship Id="rId10" Type="http://schemas.openxmlformats.org/officeDocument/2006/relationships/image" Target="../media/image45.jpg"/><Relationship Id="rId4" Type="http://schemas.openxmlformats.org/officeDocument/2006/relationships/image" Target="../media/image41.jpeg"/><Relationship Id="rId9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71604" y="357167"/>
            <a:ext cx="6886596" cy="121444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МБДОУ №75 «Зайчонок»</a:t>
            </a:r>
            <a:endParaRPr lang="ru-RU" sz="32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85786" y="1928802"/>
            <a:ext cx="7572428" cy="4236502"/>
          </a:xfrm>
        </p:spPr>
        <p:txBody>
          <a:bodyPr>
            <a:normAutofit fontScale="77500" lnSpcReduction="20000"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Формирование духовно-нравственных качеств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личности ребенка на основе взаимодействия семьи и дошкольного  образовательного учреждения.</a:t>
            </a:r>
          </a:p>
          <a:p>
            <a:endParaRPr lang="ru-RU" altLang="zh-CN" dirty="0" smtClean="0"/>
          </a:p>
          <a:p>
            <a:endParaRPr lang="ru-RU" altLang="zh-CN" dirty="0" smtClean="0"/>
          </a:p>
          <a:p>
            <a:endParaRPr lang="ru-RU" altLang="zh-CN" dirty="0" smtClean="0"/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Выполнила  воспитатель – Горбань Элеонора Олеговна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Норильск 2022 г.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8873" y="3304255"/>
            <a:ext cx="2160241" cy="1689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15262" cy="79690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Акция « Подари книгу детям»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1569524"/>
            <a:ext cx="2664296" cy="199822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1512168" cy="201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01416"/>
            <a:ext cx="1512168" cy="2016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21" y="3879913"/>
            <a:ext cx="1728192" cy="21705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79913"/>
            <a:ext cx="1707654" cy="2276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472386" cy="79690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Акция «Читаем с мамой»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24744"/>
            <a:ext cx="2771476" cy="230425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24744"/>
            <a:ext cx="3024336" cy="2268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05064"/>
            <a:ext cx="2699792" cy="1896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50723"/>
            <a:ext cx="2204864" cy="220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79690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Акция «Читаем с мамой»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71" y="1412776"/>
            <a:ext cx="2689561" cy="226511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71" y="4077072"/>
            <a:ext cx="2591520" cy="2165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84784"/>
            <a:ext cx="3563888" cy="1781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05064"/>
            <a:ext cx="3071840" cy="2042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472386" cy="86834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Акция «Творим вместе с детьми»</a:t>
            </a:r>
            <a:endParaRPr lang="ru-RU" sz="3200" dirty="0"/>
          </a:p>
        </p:txBody>
      </p:sp>
      <p:pic>
        <p:nvPicPr>
          <p:cNvPr id="8" name="Содержимое 7" descr="3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2160" y="3789040"/>
            <a:ext cx="2410082" cy="1744612"/>
          </a:xfrm>
        </p:spPr>
      </p:pic>
      <p:pic>
        <p:nvPicPr>
          <p:cNvPr id="14340" name="Picture 4" descr="C:\Users\Пользовател\Desktop\фото проба\37.jpg"/>
          <p:cNvPicPr>
            <a:picLocks noChangeAspect="1" noChangeArrowheads="1"/>
          </p:cNvPicPr>
          <p:nvPr/>
        </p:nvPicPr>
        <p:blipFill>
          <a:blip r:embed="rId3"/>
          <a:srcRect r="7375" b="10526"/>
          <a:stretch>
            <a:fillRect/>
          </a:stretch>
        </p:blipFill>
        <p:spPr bwMode="auto">
          <a:xfrm>
            <a:off x="683568" y="1484784"/>
            <a:ext cx="2643117" cy="187220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365104"/>
            <a:ext cx="2642740" cy="1975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18" y="1527230"/>
            <a:ext cx="2016224" cy="2688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86" y="1584176"/>
            <a:ext cx="2453545" cy="1916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20" y="3573016"/>
            <a:ext cx="1980876" cy="264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Акция три П «Понимаем, принимаем, помогаем»</a:t>
            </a:r>
            <a:br>
              <a:rPr lang="ru-RU" sz="3200" dirty="0" smtClean="0"/>
            </a:br>
            <a:r>
              <a:rPr lang="ru-RU" sz="3200" dirty="0" smtClean="0"/>
              <a:t>(рисование ладошками дети с ОВЗ)</a:t>
            </a:r>
            <a:endParaRPr lang="ru-RU" sz="3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02" y="1957797"/>
            <a:ext cx="1491710" cy="198894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57904"/>
            <a:ext cx="1491630" cy="19888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63" y="4312726"/>
            <a:ext cx="1551451" cy="20686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0" y="4312726"/>
            <a:ext cx="2555776" cy="14376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57797"/>
            <a:ext cx="1563638" cy="20848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1958130"/>
            <a:ext cx="2084517" cy="20845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312726"/>
            <a:ext cx="1357345" cy="20468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80" y="4312726"/>
            <a:ext cx="1576751" cy="2102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65403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Акция «Помоги пойти учиться»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1806848" cy="240913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61134"/>
            <a:ext cx="1728192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20244"/>
            <a:ext cx="1739514" cy="2319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7" y="1361134"/>
            <a:ext cx="1728192" cy="23042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097" y="4005064"/>
            <a:ext cx="1728193" cy="2304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«Мы вместе-</a:t>
            </a:r>
            <a:r>
              <a:rPr lang="ru-RU" dirty="0"/>
              <a:t>дети</a:t>
            </a:r>
            <a:r>
              <a:rPr lang="ru-RU" dirty="0" smtClean="0"/>
              <a:t>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" y="1825940"/>
            <a:ext cx="2538282" cy="33843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32" y="1933718"/>
            <a:ext cx="2322258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72" y="3933056"/>
            <a:ext cx="2925350" cy="21940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13" y="1417638"/>
            <a:ext cx="2800654" cy="21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1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Проект </a:t>
            </a:r>
            <a:r>
              <a:rPr lang="ru-RU" sz="3200" dirty="0" err="1" smtClean="0"/>
              <a:t>Учувадовой</a:t>
            </a:r>
            <a:r>
              <a:rPr lang="ru-RU" sz="3200" dirty="0" smtClean="0"/>
              <a:t> </a:t>
            </a:r>
            <a:r>
              <a:rPr lang="ru-RU" sz="3200" dirty="0" err="1" smtClean="0"/>
              <a:t>Дарины</a:t>
            </a:r>
            <a:r>
              <a:rPr lang="ru-RU" sz="3200" dirty="0" smtClean="0"/>
              <a:t> и мамы</a:t>
            </a:r>
            <a:br>
              <a:rPr lang="ru-RU" sz="3200" dirty="0" smtClean="0"/>
            </a:br>
            <a:r>
              <a:rPr lang="ru-RU" sz="3200" dirty="0" smtClean="0"/>
              <a:t>«Волшебный мир пуговиц»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556792"/>
            <a:ext cx="2631112" cy="221589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34660"/>
            <a:ext cx="1201593" cy="151987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94" y="1535758"/>
            <a:ext cx="2070789" cy="17008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543101"/>
            <a:ext cx="1872208" cy="22041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911476"/>
            <a:ext cx="1762178" cy="23488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55" y="4071503"/>
            <a:ext cx="2257425" cy="20288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47" y="4094597"/>
            <a:ext cx="2286000" cy="16824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7" y="4952628"/>
            <a:ext cx="1629462" cy="1444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357166"/>
            <a:ext cx="7372344" cy="78581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Проект «Со спортом мы дружны»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84399"/>
            <a:ext cx="2592288" cy="194421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956182"/>
            <a:ext cx="2736304" cy="2052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67" y="3717032"/>
            <a:ext cx="2124871" cy="2833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87" y="980728"/>
            <a:ext cx="2038032" cy="2520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6" y="1130518"/>
            <a:ext cx="1424757" cy="25329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696" y="4864705"/>
            <a:ext cx="2609156" cy="19507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75" y="1668475"/>
            <a:ext cx="1447577" cy="25202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8" y="4365104"/>
            <a:ext cx="2657727" cy="1993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Проект «Профессия моих родителей»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23732"/>
            <a:ext cx="2409131" cy="240913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23732"/>
            <a:ext cx="1757610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04" y="4365104"/>
            <a:ext cx="2505967" cy="19626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33" y="4324330"/>
            <a:ext cx="2016224" cy="20442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02" y="4132863"/>
            <a:ext cx="1321140" cy="23486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604352"/>
            <a:ext cx="1871230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6615130" cy="86834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Постановка сказок, создание декораций и костюмов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2160" y="1700808"/>
            <a:ext cx="2304256" cy="172819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31917"/>
            <a:ext cx="2865636" cy="214922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781" y="1718921"/>
            <a:ext cx="2564904" cy="1923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78" y="3789040"/>
            <a:ext cx="2860332" cy="21452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7" y="4077072"/>
            <a:ext cx="1707654" cy="2276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7028" y="4217665"/>
            <a:ext cx="2276872" cy="1707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58259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Проект «Кухни народов мира»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21" y="1340768"/>
            <a:ext cx="1666019" cy="222135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15" y="4077072"/>
            <a:ext cx="1280741" cy="2276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41438"/>
            <a:ext cx="1815666" cy="24208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412776"/>
            <a:ext cx="1851178" cy="40050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99" y="4045663"/>
            <a:ext cx="1702296" cy="2274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86834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Проект «моя семья» 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56792"/>
            <a:ext cx="2193107" cy="219310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1556792"/>
            <a:ext cx="2930881" cy="21931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20" y="1628800"/>
            <a:ext cx="2592288" cy="1728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958768"/>
            <a:ext cx="2736304" cy="20522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33056"/>
            <a:ext cx="2843808" cy="213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Информационная связь с родителями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637112"/>
          </a:xfrm>
        </p:spPr>
        <p:txBody>
          <a:bodyPr>
            <a:normAutofit fontScale="70000" lnSpcReduction="20000"/>
          </a:bodyPr>
          <a:lstStyle/>
          <a:p>
            <a:r>
              <a:rPr lang="en-US" sz="3400" b="1" dirty="0" smtClean="0">
                <a:hlinkClick r:id="rId2"/>
              </a:rPr>
              <a:t>https</a:t>
            </a:r>
            <a:r>
              <a:rPr lang="en-US" sz="3400" b="1" dirty="0">
                <a:hlinkClick r:id="rId2"/>
              </a:rPr>
              <a:t>://</a:t>
            </a:r>
            <a:r>
              <a:rPr lang="en-US" sz="3400" b="1" dirty="0" smtClean="0">
                <a:hlinkClick r:id="rId2"/>
              </a:rPr>
              <a:t>disk.yandex.ru/d/WloNPz50TJZnow</a:t>
            </a:r>
            <a:r>
              <a:rPr lang="ru-RU" sz="3400" dirty="0"/>
              <a:t> — </a:t>
            </a:r>
            <a:r>
              <a:rPr lang="ru-RU" sz="3400" dirty="0" smtClean="0"/>
              <a:t>облако</a:t>
            </a:r>
            <a:endParaRPr lang="ru-RU" sz="3400" b="1" dirty="0" smtClean="0">
              <a:hlinkClick r:id="rId2"/>
            </a:endParaRPr>
          </a:p>
          <a:p>
            <a:r>
              <a:rPr lang="en-US" sz="3400" b="1" dirty="0" smtClean="0">
                <a:hlinkClick r:id="rId2"/>
              </a:rPr>
              <a:t>WhatsApp; Telegram; Vk</a:t>
            </a:r>
            <a:r>
              <a:rPr lang="ru-RU" sz="3400" b="1" dirty="0" smtClean="0">
                <a:hlinkClick r:id="rId2"/>
              </a:rPr>
              <a:t> </a:t>
            </a:r>
            <a:r>
              <a:rPr lang="ru-RU" sz="3400" dirty="0"/>
              <a:t>— </a:t>
            </a:r>
            <a:r>
              <a:rPr lang="ru-RU" sz="3400" dirty="0" smtClean="0"/>
              <a:t>родительские чаты в  мессенджерах </a:t>
            </a:r>
            <a:endParaRPr lang="ru-RU" sz="3400" b="1" dirty="0" smtClean="0">
              <a:hlinkClick r:id="rId2"/>
            </a:endParaRPr>
          </a:p>
          <a:p>
            <a:r>
              <a:rPr lang="ru-RU" sz="3400" b="1" dirty="0" smtClean="0">
                <a:hlinkClick r:id="rId2"/>
              </a:rPr>
              <a:t>edu.ru</a:t>
            </a:r>
            <a:r>
              <a:rPr lang="ru-RU" sz="3400" dirty="0"/>
              <a:t> — федеральный портал «Российское образование»</a:t>
            </a:r>
          </a:p>
          <a:p>
            <a:r>
              <a:rPr lang="ru-RU" sz="3400" b="1" dirty="0">
                <a:hlinkClick r:id="rId3"/>
              </a:rPr>
              <a:t>window.edu.ru</a:t>
            </a:r>
            <a:r>
              <a:rPr lang="ru-RU" sz="3400" b="1" dirty="0"/>
              <a:t> </a:t>
            </a:r>
            <a:r>
              <a:rPr lang="ru-RU" sz="3400" dirty="0"/>
              <a:t>— информационная система «Единое окно доступа к образовательным ресурсам»</a:t>
            </a:r>
          </a:p>
          <a:p>
            <a:r>
              <a:rPr lang="ru-RU" sz="3400" b="1" dirty="0">
                <a:hlinkClick r:id="rId4"/>
              </a:rPr>
              <a:t>school-collection.edu.ru</a:t>
            </a:r>
            <a:r>
              <a:rPr lang="ru-RU" sz="3400" dirty="0"/>
              <a:t> — единая коллекция цифровых образовательных ресурсов</a:t>
            </a:r>
          </a:p>
          <a:p>
            <a:r>
              <a:rPr lang="ru-RU" sz="3400" b="1" dirty="0">
                <a:hlinkClick r:id="rId5"/>
              </a:rPr>
              <a:t>fcior.edu.ru</a:t>
            </a:r>
            <a:r>
              <a:rPr lang="ru-RU" sz="3400" b="1" dirty="0"/>
              <a:t> </a:t>
            </a:r>
            <a:r>
              <a:rPr lang="ru-RU" sz="3400" dirty="0"/>
              <a:t>— федеральный центр информационно-образовательных ресурсов</a:t>
            </a:r>
          </a:p>
          <a:p>
            <a:r>
              <a:rPr lang="ru-RU" sz="3400" b="1" dirty="0">
                <a:hlinkClick r:id="rId6"/>
              </a:rPr>
              <a:t>http://zhit-vmeste.ru</a:t>
            </a:r>
            <a:r>
              <a:rPr lang="ru-RU" sz="3400" dirty="0"/>
              <a:t> — Федеральный портал государственной программы РФ «Доступная среда» «Жить вместе»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486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/>
          <p:cNvSpPr txBox="1">
            <a:spLocks/>
          </p:cNvSpPr>
          <p:nvPr/>
        </p:nvSpPr>
        <p:spPr>
          <a:xfrm>
            <a:off x="2928927" y="642918"/>
            <a:ext cx="5565786" cy="64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7198" y="2780928"/>
            <a:ext cx="8053273" cy="1440160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</a:rPr>
              <a:t>Спасибо за внимание!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65403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Традиционные спортивные соревнование на 23 февраля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2252068" cy="168905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397646"/>
            <a:ext cx="2210281" cy="16577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34" y="1630248"/>
            <a:ext cx="2555776" cy="1916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001" y="3959299"/>
            <a:ext cx="2132856" cy="15996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9517" y="3833031"/>
            <a:ext cx="2469571" cy="18521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3" y="3861048"/>
            <a:ext cx="3059832" cy="1721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Выставка поделок на 8 марта</a:t>
            </a:r>
            <a:endParaRPr lang="ru-RU" sz="3200" dirty="0"/>
          </a:p>
        </p:txBody>
      </p:sp>
      <p:pic>
        <p:nvPicPr>
          <p:cNvPr id="6" name="Рисунок 5" descr="C:\Users\Виталий\AppData\Local\Microsoft\Windows\INetCache\Content.Word\20210325_0715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3816350" cy="214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Виталий\AppData\Local\Microsoft\Windows\INetCache\Content.Word\20210325_0715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7423" y="1245545"/>
            <a:ext cx="2093211" cy="199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Виталий\AppData\Local\Microsoft\Windows\INetCache\Content.Word\20210325_0715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3699" y="4063341"/>
            <a:ext cx="2947035" cy="165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Виталий\AppData\Local\Microsoft\Windows\INetCache\Content.Word\20210325_0715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838" y="2061554"/>
            <a:ext cx="28448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Объект 11" descr="C:\Users\Виталий\AppData\Local\Microsoft\Windows\INetCache\Content.Word\20210325_071517.jpg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1" y="4797152"/>
            <a:ext cx="2238236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Виталий\AppData\Local\Microsoft\Windows\INetCache\Content.Word\20210325_07152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79" y="3585393"/>
            <a:ext cx="3266695" cy="1751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072362" cy="65403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Досуги «Масленица»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6833" y="1407983"/>
            <a:ext cx="2265907" cy="169943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57540"/>
            <a:ext cx="2160240" cy="16201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37" y="4149080"/>
            <a:ext cx="2171733" cy="1628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5116" y="1361348"/>
            <a:ext cx="2468893" cy="1851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186634" cy="79690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Выставка- конкурс совместного творчества «Новогодняя елочка»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73" y="4149080"/>
            <a:ext cx="2136237" cy="16021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65031"/>
            <a:ext cx="2952328" cy="2214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44" y="1464876"/>
            <a:ext cx="2880320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18446"/>
            <a:ext cx="2915816" cy="21868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28" y="4221088"/>
            <a:ext cx="2088232" cy="1566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Выставки рисунков</a:t>
            </a:r>
            <a:endParaRPr lang="ru-RU" sz="3200" dirty="0"/>
          </a:p>
        </p:txBody>
      </p:sp>
      <p:pic>
        <p:nvPicPr>
          <p:cNvPr id="11266" name="Picture 2" descr="C:\Users\Пользовател\Desktop\фото проба\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6623" y="1287239"/>
            <a:ext cx="2546687" cy="2414007"/>
          </a:xfrm>
          <a:prstGeom prst="rect">
            <a:avLst/>
          </a:prstGeom>
          <a:noFill/>
        </p:spPr>
      </p:pic>
      <p:pic>
        <p:nvPicPr>
          <p:cNvPr id="11268" name="Picture 4" descr="C:\Users\Пользовател\Desktop\фото проба\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051" y="1268760"/>
            <a:ext cx="3128970" cy="2484343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49" y="3968796"/>
            <a:ext cx="3257102" cy="2442826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89966" y="4020653"/>
            <a:ext cx="6635080" cy="262515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Оформление осенней выставки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1914860" cy="255314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0"/>
          <a:stretch/>
        </p:blipFill>
        <p:spPr>
          <a:xfrm>
            <a:off x="3710302" y="1357201"/>
            <a:ext cx="2211710" cy="2376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134397"/>
            <a:ext cx="3312368" cy="18632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9866" y="2115473"/>
            <a:ext cx="3356990" cy="18883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85" y="4077072"/>
            <a:ext cx="1320808" cy="234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79690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Персональная выставка семьи </a:t>
            </a:r>
            <a:br>
              <a:rPr lang="ru-RU" sz="3200" dirty="0" smtClean="0"/>
            </a:br>
            <a:r>
              <a:rPr lang="ru-RU" sz="3200" dirty="0" err="1" smtClean="0"/>
              <a:t>Учувадовой</a:t>
            </a:r>
            <a:r>
              <a:rPr lang="ru-RU" sz="3200" dirty="0" smtClean="0"/>
              <a:t> </a:t>
            </a:r>
            <a:r>
              <a:rPr lang="ru-RU" sz="3200" dirty="0" err="1" smtClean="0"/>
              <a:t>Дарины</a:t>
            </a:r>
            <a:r>
              <a:rPr lang="ru-RU" sz="3200" dirty="0" smtClean="0"/>
              <a:t> и мамы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69" y="4314159"/>
            <a:ext cx="2170931" cy="217093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813" y="2298304"/>
            <a:ext cx="1584176" cy="22401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26" y="1628800"/>
            <a:ext cx="2826106" cy="2119580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675214"/>
              </p:ext>
            </p:extLst>
          </p:nvPr>
        </p:nvGraphicFramePr>
        <p:xfrm>
          <a:off x="7140179" y="1179122"/>
          <a:ext cx="1679432" cy="2239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Точечный рисунок" r:id="rId6" imgW="6858000" imgH="9144000" progId="Paint.Picture">
                  <p:embed/>
                </p:oleObj>
              </mc:Choice>
              <mc:Fallback>
                <p:oleObj name="Точечный рисунок" r:id="rId6" imgW="6858000" imgH="9144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40179" y="1179122"/>
                        <a:ext cx="1679432" cy="2239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69" y="3933056"/>
            <a:ext cx="1963779" cy="24957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94" y="4647666"/>
            <a:ext cx="2571750" cy="1781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43" y="1268760"/>
            <a:ext cx="1511270" cy="3269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146</Words>
  <Application>Microsoft Office PowerPoint</Application>
  <PresentationFormat>Экран (4:3)</PresentationFormat>
  <Paragraphs>39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宋体</vt:lpstr>
      <vt:lpstr>Arial</vt:lpstr>
      <vt:lpstr>Calibri</vt:lpstr>
      <vt:lpstr>Тема Office</vt:lpstr>
      <vt:lpstr>Точечный рисунок</vt:lpstr>
      <vt:lpstr>МБДОУ №75 «Зайчонок»</vt:lpstr>
      <vt:lpstr>Постановка сказок, создание декораций и костюмов</vt:lpstr>
      <vt:lpstr>Традиционные спортивные соревнование на 23 февраля</vt:lpstr>
      <vt:lpstr>Выставка поделок на 8 марта</vt:lpstr>
      <vt:lpstr>Досуги «Масленица»</vt:lpstr>
      <vt:lpstr>Выставка- конкурс совместного творчества «Новогодняя елочка»</vt:lpstr>
      <vt:lpstr>Выставки рисунков</vt:lpstr>
      <vt:lpstr>Оформление осенней выставки</vt:lpstr>
      <vt:lpstr>Персональная выставка семьи  Учувадовой Дарины и мамы</vt:lpstr>
      <vt:lpstr>Акция « Подари книгу детям»</vt:lpstr>
      <vt:lpstr>Акция «Читаем с мамой»</vt:lpstr>
      <vt:lpstr>Акция «Читаем с мамой»</vt:lpstr>
      <vt:lpstr>Акция «Творим вместе с детьми»</vt:lpstr>
      <vt:lpstr>Акция три П «Понимаем, принимаем, помогаем» (рисование ладошками дети с ОВЗ)</vt:lpstr>
      <vt:lpstr>Акция «Помоги пойти учиться»</vt:lpstr>
      <vt:lpstr>Акция «Мы вместе-дети!»</vt:lpstr>
      <vt:lpstr>Проект Учувадовой Дарины и мамы «Волшебный мир пуговиц»</vt:lpstr>
      <vt:lpstr>Проект «Со спортом мы дружны»</vt:lpstr>
      <vt:lpstr>Проект «Профессия моих родителей»</vt:lpstr>
      <vt:lpstr>Проект «Кухни народов мира»</vt:lpstr>
      <vt:lpstr>Проект «моя семья» </vt:lpstr>
      <vt:lpstr>Информационная связь с родителями</vt:lpstr>
      <vt:lpstr>Спасибо за внимание!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СЮТ</cp:lastModifiedBy>
  <cp:revision>80</cp:revision>
  <dcterms:created xsi:type="dcterms:W3CDTF">2013-01-06T18:32:13Z</dcterms:created>
  <dcterms:modified xsi:type="dcterms:W3CDTF">2022-10-17T03:23:38Z</dcterms:modified>
</cp:coreProperties>
</file>