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61" r:id="rId2"/>
    <p:sldId id="258" r:id="rId3"/>
    <p:sldId id="280" r:id="rId4"/>
    <p:sldId id="278" r:id="rId5"/>
    <p:sldId id="281" r:id="rId6"/>
    <p:sldId id="269" r:id="rId7"/>
    <p:sldId id="262" r:id="rId8"/>
    <p:sldId id="282" r:id="rId9"/>
    <p:sldId id="271" r:id="rId10"/>
    <p:sldId id="279" r:id="rId11"/>
    <p:sldId id="265" r:id="rId12"/>
    <p:sldId id="283" r:id="rId13"/>
    <p:sldId id="264" r:id="rId14"/>
    <p:sldId id="275" r:id="rId15"/>
    <p:sldId id="259" r:id="rId16"/>
    <p:sldId id="284" r:id="rId17"/>
    <p:sldId id="276" r:id="rId18"/>
    <p:sldId id="270" r:id="rId19"/>
    <p:sldId id="272" r:id="rId20"/>
    <p:sldId id="263" r:id="rId21"/>
    <p:sldId id="266" r:id="rId22"/>
    <p:sldId id="267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78508" autoAdjust="0"/>
  </p:normalViewPr>
  <p:slideViewPr>
    <p:cSldViewPr>
      <p:cViewPr varScale="1">
        <p:scale>
          <a:sx n="87" d="100"/>
          <a:sy n="87" d="100"/>
        </p:scale>
        <p:origin x="19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A677F-48D4-462C-B139-29A135B4D1A8}" type="datetimeFigureOut">
              <a:rPr lang="ru-RU" smtClean="0"/>
              <a:t>2022-10-07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CE67B-267A-49A2-A03F-47AC205F6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1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ходе реализации проекта «Наша Родина-Россия» с детьми проведены беседы: см.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02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Смотри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99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Побеседовав о культуре русского народа, мы затронули тему «Посуда» и пришли к выводу, что существуют разные виды росписи посуды. В следствии изучения данной темы были проведены беседы: «Виды посуды», «Виды росписей», «История возникновения посуды». В группе имеется счетный материал «Посуда», изготовленный детьми и их родителями, а также чайный сервиз, расписанный гжелью.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85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Побеседовав о культуре русского народа, мы затронули тему «Посуда» и пришли к выводу, что существуют разные виды росписи посуды. В следствии изучения данной темы были проведены беседы: «Виды посуды», «Виды росписей», «История возникновения посуды». В группе имеется счетный материал «Посуда», изготовленный детьми и их родителями, а также чайный сервиз, расписанный гжелью.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7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Оформили выставку детского творчества.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78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«Найди флаг России», «Узнай наш герб», «Найди среди гербов разных стран, герб России».</a:t>
            </a:r>
          </a:p>
          <a:p>
            <a:r>
              <a:rPr lang="ru-RU" dirty="0" smtClean="0"/>
              <a:t>«Чей костюм?»</a:t>
            </a:r>
          </a:p>
          <a:p>
            <a:r>
              <a:rPr lang="ru-RU" dirty="0" smtClean="0"/>
              <a:t>«Найди на карте», «Достопримечательности Москвы»</a:t>
            </a:r>
          </a:p>
          <a:p>
            <a:r>
              <a:rPr lang="ru-RU" dirty="0" smtClean="0"/>
              <a:t>Назови животного леса (пустыни, севера, тундры и т.п.), Что растет в лесу (в поле, в тундре и </a:t>
            </a:r>
            <a:r>
              <a:rPr lang="ru-RU" dirty="0" err="1" smtClean="0"/>
              <a:t>т.п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«Назови род войск», «Кому принадлежит»</a:t>
            </a:r>
          </a:p>
          <a:p>
            <a:r>
              <a:rPr lang="ru-RU" dirty="0" smtClean="0"/>
              <a:t>«Назови памятник», «Найди тень здания», «Расскажи о своем доме»</a:t>
            </a:r>
          </a:p>
          <a:p>
            <a:r>
              <a:rPr lang="ru-RU" dirty="0" smtClean="0"/>
              <a:t>«Угадай с какого дерева лист», «Шифровка»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87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«Найди флаг России», «Узнай наш герб», «Найди среди гербов разных стран, герб России».</a:t>
            </a:r>
          </a:p>
          <a:p>
            <a:r>
              <a:rPr lang="ru-RU" dirty="0" smtClean="0"/>
              <a:t>«Чей костюм?»</a:t>
            </a:r>
          </a:p>
          <a:p>
            <a:r>
              <a:rPr lang="ru-RU" dirty="0" smtClean="0"/>
              <a:t>«Найди на карте», «Достопримечательности Москвы»</a:t>
            </a:r>
          </a:p>
          <a:p>
            <a:r>
              <a:rPr lang="ru-RU" dirty="0" smtClean="0"/>
              <a:t>Назови животного леса (пустыни, севера, тундры и т.п.), Что растет в лесу (в поле, в тундре и </a:t>
            </a:r>
            <a:r>
              <a:rPr lang="ru-RU" dirty="0" err="1" smtClean="0"/>
              <a:t>т.п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«Назови род войск», «Кому принадлежит»</a:t>
            </a:r>
          </a:p>
          <a:p>
            <a:r>
              <a:rPr lang="ru-RU" dirty="0" smtClean="0"/>
              <a:t>«Назови памятник», «Найди тень здания», «Расскажи о своем доме»</a:t>
            </a:r>
          </a:p>
          <a:p>
            <a:r>
              <a:rPr lang="ru-RU" dirty="0" smtClean="0"/>
              <a:t>«Угадай с какого дерева лист», «Шифровка»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301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Смотри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61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Формируя,  тем самым у дошкольников умение соответственно отзываться на горе и радость других людей, добиваться действенного проявления гуманных чувств и отношений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16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Смотри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0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5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1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Развивающая среда в ДОУ способствует формированию патриотических чувств. В саду имеются: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патриотический центр «Алея патриотов», включает в себя две настенные панели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«Кремль» и «Север», дидактические игры «Путешествие по России», Путешествие по миру», «Путешествие северного оленя» и др. Интерактивные карты России – физическая, животного и растительного мира России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картинная галерея;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изостудия;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библиотека;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27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Развивающая среда в ДОУ способствует формированию патриотических чувств. В саду имеются: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патриотический центр «Алея патриотов», включает в себя две настенные панели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«Кремль» и «Север», дидактические игры «Путешествие по России», Путешествие по миру», «Путешествие северного оленя» и др. Интерактивные карты России – физическая, животного и растительного мира России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картинная галерея;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изостудия;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библиотека;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03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Оснащение патриотического уголка включает в себя: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Государственная символика (флаг, герб, текст гимна)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Портрет президента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Карта страны, глобус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Куклы в национальных костюмах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Альбомы с архитектурными памятниками страны.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Альбомы: «Мой город», «Наши великие соотечественники». Это писатели, поэты, художники и др., «День Победы»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Предметы декоративно-прикладного искусства;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Иллюстрации с изображением памятников архитектуры, современных зданий родного города;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Книги, альбомы с русскими народными сказками,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потешками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прибаутками;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Иллюстрации, фотографии с изображением народных и государственных праздников.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Различная познавательная и художественная литература;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Альбомы: «Моя семья», «Наш детский сад», «Мой родной город», «Города герои»;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Иллюстрации с изображением животных наших лесов, природы в разное время года, деревья, цветы, характерные для нашей природы;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Родословные древа детей;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«Наша армия родная», тематические альбомы родов войск и боевой техники.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Коллекция тематических значков (о городе, о войне, об армии и т. д.)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Наборы открыток «Русский быт».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Кассеты с записью сказок и патриотических песен. Аудио и видеокассеты о природе родного края.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Поделки из бросового и природного материала, сделанные руками детей и взрослых.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52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ходе реализации нашего проекта, совместно с родителями и детьми, мы разнообразили патриотический уголок иллюстрациями (карта России, символы России),  худ. литературой: «Атлас Мира», «Наша Родина Россия», «Сказки северной земли», «Секреты Огня», «Снег и лед», «Земля таймырская», тематическими альбомами и куклами в национальных костюмах народов России.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49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ходе реализации нашего проекта, совместно с родителями и детьми, мы разнообразили патриотический уголок иллюстрациями (карта России, символы России),  худ. литературой: «Атлас Мира», «Наша Родина Россия», «Сказки северной земли», «Секреты Огня», «Снег и лед», «Земля таймырская», тематическими альбомами и куклами в национальных костюмах народов России.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Смотри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CE67B-267A-49A2-A03F-47AC205F6E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36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0CE-3B3E-4514-9306-903495429F70}" type="datetimeFigureOut">
              <a:rPr lang="ru-RU" smtClean="0"/>
              <a:t>2022-10-07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BB40-D76C-4FD9-92B7-2B4D32882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0CE-3B3E-4514-9306-903495429F70}" type="datetimeFigureOut">
              <a:rPr lang="ru-RU" smtClean="0"/>
              <a:t>2022-10-07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BB40-D76C-4FD9-92B7-2B4D32882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0CE-3B3E-4514-9306-903495429F70}" type="datetimeFigureOut">
              <a:rPr lang="ru-RU" smtClean="0"/>
              <a:t>2022-10-07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BB40-D76C-4FD9-92B7-2B4D3288260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0CE-3B3E-4514-9306-903495429F70}" type="datetimeFigureOut">
              <a:rPr lang="ru-RU" smtClean="0"/>
              <a:t>2022-10-07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BB40-D76C-4FD9-92B7-2B4D328826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0CE-3B3E-4514-9306-903495429F70}" type="datetimeFigureOut">
              <a:rPr lang="ru-RU" smtClean="0"/>
              <a:t>2022-10-07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BB40-D76C-4FD9-92B7-2B4D32882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0CE-3B3E-4514-9306-903495429F70}" type="datetimeFigureOut">
              <a:rPr lang="ru-RU" smtClean="0"/>
              <a:t>2022-10-07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BB40-D76C-4FD9-92B7-2B4D328826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0CE-3B3E-4514-9306-903495429F70}" type="datetimeFigureOut">
              <a:rPr lang="ru-RU" smtClean="0"/>
              <a:t>2022-10-07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BB40-D76C-4FD9-92B7-2B4D32882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0CE-3B3E-4514-9306-903495429F70}" type="datetimeFigureOut">
              <a:rPr lang="ru-RU" smtClean="0"/>
              <a:t>2022-10-07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BB40-D76C-4FD9-92B7-2B4D32882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0CE-3B3E-4514-9306-903495429F70}" type="datetimeFigureOut">
              <a:rPr lang="ru-RU" smtClean="0"/>
              <a:t>2022-10-07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BB40-D76C-4FD9-92B7-2B4D328826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0CE-3B3E-4514-9306-903495429F70}" type="datetimeFigureOut">
              <a:rPr lang="ru-RU" smtClean="0"/>
              <a:t>2022-10-07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BB40-D76C-4FD9-92B7-2B4D3288260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0CE-3B3E-4514-9306-903495429F70}" type="datetimeFigureOut">
              <a:rPr lang="ru-RU" smtClean="0"/>
              <a:t>2022-10-07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BB40-D76C-4FD9-92B7-2B4D328826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5A60CE-3B3E-4514-9306-903495429F70}" type="datetimeFigureOut">
              <a:rPr lang="ru-RU" smtClean="0"/>
              <a:t>2022-10-07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6FBB40-D76C-4FD9-92B7-2B4D328826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175351" cy="1856497"/>
          </a:xfrm>
        </p:spPr>
        <p:txBody>
          <a:bodyPr/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нравственно-патриотического воспитания старших дошкольников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293096"/>
            <a:ext cx="5688632" cy="14732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«ДС № 28 « Веселинка»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 </a:t>
            </a:r>
          </a:p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Беликова  Ольга Алексеевна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детьми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семья»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папа»,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– русские»,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дом», «Где я гулял»,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любимый детский сад»,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на карте»,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«Беседы о мужестве и храбрости»,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Москвы»,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народы живут в России»,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подвиге русского народа во время ВОВ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4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5285" y="2077775"/>
            <a:ext cx="4018684" cy="420933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матрешки»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«Расписные ложки»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«Хохломская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досочка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«Портрет мамы»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«Открытка для мамы»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«Пограничник с собакой»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«Портрет защитника Отечества»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«Парад военной техники»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по изобразительной деятельности: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user\Desktop\проект\IMG-20210223-WA0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r="22235"/>
          <a:stretch/>
        </p:blipFill>
        <p:spPr bwMode="auto">
          <a:xfrm>
            <a:off x="4427984" y="1988841"/>
            <a:ext cx="3816423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764704"/>
            <a:ext cx="5400600" cy="6192688"/>
          </a:xfrm>
        </p:spPr>
        <p:txBody>
          <a:bodyPr>
            <a:normAutofit/>
          </a:bodyPr>
          <a:lstStyle/>
          <a:p>
            <a:pPr algn="l"/>
            <a:r>
              <a:rPr lang="ru-RU" sz="29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ru-RU" sz="29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9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9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9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C:\Users\user\Desktop\IMG_20201120_164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7429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26592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764704"/>
            <a:ext cx="5400600" cy="6192688"/>
          </a:xfrm>
        </p:spPr>
        <p:txBody>
          <a:bodyPr>
            <a:normAutofit/>
          </a:bodyPr>
          <a:lstStyle/>
          <a:p>
            <a:pPr algn="l"/>
            <a:r>
              <a:rPr lang="ru-RU" sz="29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ru-RU" sz="29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9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9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9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1" name="Picture 3" descr="C:\Users\user\Desktop\IMG_20201118_154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898" y="2348880"/>
            <a:ext cx="3256566" cy="42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1" descr="C:\Users\user\Desktop\проект\IMG-20210223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6" y="2060848"/>
            <a:ext cx="3588090" cy="449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42484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744416" cy="40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336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22413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Дидактические </a:t>
            </a:r>
            <a:r>
              <a:rPr lang="ru-RU" sz="2800" dirty="0">
                <a:solidFill>
                  <a:schemeClr val="tx1"/>
                </a:solidFill>
              </a:rPr>
              <a:t>игры: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146" name="Picture 2" descr="C:\Users\user\Desktop\Screenshot_20210327_225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5016557" cy="30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Работа\проект\Screenshot_20210509_172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1" y="3501006"/>
            <a:ext cx="7876189" cy="309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22413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Дидактические </a:t>
            </a:r>
            <a:r>
              <a:rPr lang="ru-RU" sz="2800" dirty="0">
                <a:solidFill>
                  <a:schemeClr val="tx1"/>
                </a:solidFill>
              </a:rPr>
              <a:t>игры: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932040" y="2861556"/>
            <a:ext cx="3929540" cy="399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Работа\проект\Screenshot_20210509_172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744416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410" y="260648"/>
            <a:ext cx="168873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5721499"/>
          </a:xfrm>
        </p:spPr>
        <p:txBody>
          <a:bodyPr/>
          <a:lstStyle/>
          <a:p>
            <a:r>
              <a:rPr lang="ru-RU" dirty="0" smtClean="0"/>
              <a:t>Оформлены авторские игры для художественно-эстетического развития воспитанников «Собери пейзаж», «Арт-лото «Шедевры Третьяковской галереи», «Пластилиновая книга» и представлены на педагогической выставке игр по художественно-эстетическому развитию детей в ДОУ.</a:t>
            </a:r>
            <a:endParaRPr lang="ru-RU" dirty="0"/>
          </a:p>
        </p:txBody>
      </p:sp>
      <p:pic>
        <p:nvPicPr>
          <p:cNvPr id="2050" name="Picture 2" descr="C:\Users\user\Desktop\Screenshot_20210419_000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97675" y="2724216"/>
            <a:ext cx="2565874" cy="356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Screenshot_20210419_000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63387" y="2779543"/>
            <a:ext cx="2578081" cy="34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35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761" y="1196752"/>
            <a:ext cx="3632159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«Нравственно-патриотическое воспитание дошкольника в семье»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маленького гражданина»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у детей любви к малой Родине»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Screenshot_20210327_225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4608512" cy="48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8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539552" y="620713"/>
            <a:ext cx="7021711" cy="5505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детей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участие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Всероссийских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«Бумажные фантазии»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«Флаг России»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гжель»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«Защитник мой, горжусь тобой»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«Цветок для мамы» и т.д.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 и рисунков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ДОУ: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«Боевая техника»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«Чудо-чудное»</a:t>
            </a:r>
          </a:p>
          <a:p>
            <a:endParaRPr lang="ru-RU" dirty="0"/>
          </a:p>
        </p:txBody>
      </p:sp>
      <p:pic>
        <p:nvPicPr>
          <p:cNvPr id="3075" name="Picture 3" descr="C:\Users\user\Desktop\Screenshot_20210327_231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85176"/>
            <a:ext cx="3895952" cy="234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Screenshot_20210327_232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7827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1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908720"/>
            <a:ext cx="828092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атриотическое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воспитание ребенка — сложный педагогический процесс. </a:t>
            </a:r>
            <a:endParaRPr lang="ru-RU" sz="3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него лежит развитие нравственных чувств. Чувство Родины начинается у ребенка с отношений к семье, к самым близким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 -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матери, отцу, бабушке, дедушке –это корни связывающие его с родным домом и ближайшем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окружением.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9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2356" y="2060848"/>
            <a:ext cx="7993814" cy="4464496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России в рассказах для детей» (отдельные главы) А.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Ишимова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«Родина»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В.Семерин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«Родная земля»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П.Синявский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«Родная земля»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Г.Ладоньщиков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«Не забудет наш народ доблесть наших воевод» Н.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Кончаловская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Прогулка» С. Михалков, «Кремлевские звезды»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С.Михалков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«День рождения страны» (отрывок) Я. Аким, «День Народного Единства» Н.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Майданик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Ушинский К. Д. Рассказы для детей о природе, Виталий Бианки. Рассказы для детей о природе.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«Солдатский секрет», «Рядовой Башмаков» Борис Никольский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Т.А. Шорыгина «Две березы», чтение рассказов о Великой Отечественной войне для детей Сергея Алексеева.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6585" y="266320"/>
            <a:ext cx="8579296" cy="1650512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задач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нравственно-патриотического воспитания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использовали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художественную литературу для чтения детям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916832"/>
            <a:ext cx="4896544" cy="417646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«Ручеек», 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«Пятнашки», 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«Горелки» 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«Гуси-гуси», 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медведя во бору», 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«Ловкие и смелые», 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«Перетягивание каната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728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способствующие формированию дружеских отношений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сверстниками: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6004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0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краткосрочных проектов «Я и моя семья», «Наш любимый детский сад» и долгосрочных проектов «Наша Родина – Россия», «Красиво говорить хочу, каждый день стихи учу» позволили дошкольникам узнать о семье, о том, что к старшим надо проявлять уважение, о культуре русского народа, о том, что нашу группу посещают дети разных национальностей, а в группе ребята поддерживают дружеские отношения со сверстниками, что у каждого народа есть свой язык, обычаи и традиции и их нужно уважать.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769" y="2060848"/>
            <a:ext cx="7408333" cy="432048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Алешина .Н.В. «Ознакомление дошкольников с окружающим и социальной действительностью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Кодрыкинская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.Л.А. «Занятия по патриотическому воспитанию в ДОУ» (Серия вместе с детьми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Полынова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В.К,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Ветокина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А.Я «Нравственно-патриотическое воспитание детей дошкольного возраста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Смирнова.Т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Филиппова. Т.Ю. «Дошкольникам о Москве и родной стране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433" y="404664"/>
            <a:ext cx="8071007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используемой литературы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1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640960" cy="141277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нравственно-патриотического воспитания</a:t>
            </a:r>
            <a:endParaRPr lang="ru-RU" sz="4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02688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ребенка чувство любви и привязанности к своей семье, дому, детскому саду, улице, городу;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бережное отношение к природе и всему живому;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интерес к русским традициям, промыслам;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элементарные знания о правах человека;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географические представления о России, ее городах;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знакомить с символами государства (герб, флаг, гимн);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чувство ответственности и гордости за достижения страны;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толерантность, чувство уважения к другим народам, их традициям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- воспитывать у ребенка чувство любви и привязанности к своей семье, дому, детскому саду, улице, городу;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бережное отношение к природе и всему живому;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интерес к русским традициям, промыслам;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элементарные знания о правах человека;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географические представления о России, ее городах;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знакомить с символами государства (герб, флаг, гимн);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чувство ответственности и гордости за достижения страны;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толерантность, чувство уважения к другим народам,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1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8547" y="1856489"/>
            <a:ext cx="5376597" cy="4032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6307" y="1862343"/>
            <a:ext cx="5315950" cy="398696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1520" y="-15914"/>
            <a:ext cx="8532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«АЛЛЕЯ ПАТРИОТОВ» в МБДОУ «ДС № 28 «Веселинка»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8459" y="1983017"/>
            <a:ext cx="5160573" cy="3870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0" y="1340768"/>
            <a:ext cx="4238846" cy="511256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1520" y="-15914"/>
            <a:ext cx="8532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«АЛЛЕЯ ПАТРИОТОВ» в МБДОУ «ДС № 28 «Веселинка»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5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C:\Users\user\Desktop\проект\IMG-20210223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6697"/>
            <a:ext cx="7200800" cy="493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5616" y="26064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Патриотический уголок в группе «Золотые рыбки»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IMG_20210216_135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713715" cy="44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Screenshot_20210327_225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508170" cy="442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10216_140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50400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Screenshot_20210327_225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33" y="2708921"/>
            <a:ext cx="4946023" cy="398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0062" y="1916832"/>
            <a:ext cx="7372342" cy="435334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нравственно-патриотического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дошкольников на современном этапе»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 к формированию у детей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нравственно-культурных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ценностей»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«Воспитываем патриотов»</a:t>
            </a:r>
          </a:p>
          <a:p>
            <a:pPr marL="0" indent="0">
              <a:buNone/>
            </a:pP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выставки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«Чудо-чудное» (декоративно-прикладное искусство)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1433" y="6595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педагогами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2310</TotalTime>
  <Words>1696</Words>
  <Application>Microsoft Office PowerPoint</Application>
  <PresentationFormat>Экран (4:3)</PresentationFormat>
  <Paragraphs>171</Paragraphs>
  <Slides>23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Calibri</vt:lpstr>
      <vt:lpstr>Candara</vt:lpstr>
      <vt:lpstr>Symbol</vt:lpstr>
      <vt:lpstr>Times New Roman</vt:lpstr>
      <vt:lpstr>Волна</vt:lpstr>
      <vt:lpstr>Создание условий для нравственно-патриотического воспитания старших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Сотрудничество с педагогами</vt:lpstr>
      <vt:lpstr>Презентация PowerPoint</vt:lpstr>
      <vt:lpstr>Цикл занятий по изобразительной деятельности:</vt:lpstr>
      <vt:lpstr>.  </vt:lpstr>
      <vt:lpstr>.  </vt:lpstr>
      <vt:lpstr>Презентация PowerPoint</vt:lpstr>
      <vt:lpstr>Дидактические игры: </vt:lpstr>
      <vt:lpstr>Дидактические игры: </vt:lpstr>
      <vt:lpstr>Презентация PowerPoint</vt:lpstr>
      <vt:lpstr>Работа с родителями:</vt:lpstr>
      <vt:lpstr>Презентация PowerPoint</vt:lpstr>
      <vt:lpstr>Для решения задач нравственно-патриотического воспитания мы использовали художественную литературу для чтения детям </vt:lpstr>
      <vt:lpstr>Подвижные игры, способствующие формированию дружеских отношений со сверстниками:</vt:lpstr>
      <vt:lpstr>Реализация краткосрочных проектов «Я и моя семья», «Наш любимый детский сад» и долгосрочных проектов «Наша Родина – Россия», «Красиво говорить хочу, каждый день стихи учу» позволили дошкольникам узнать о семье, о том, что к старшим надо проявлять уважение, о культуре русского народа, о том, что нашу группу посещают дети разных национальностей, а в группе ребята поддерживают дружеские отношения со сверстниками, что у каждого народа есть свой язык, обычаи и традиции и их нужно уважать.</vt:lpstr>
      <vt:lpstr>Список используемой литературы: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 нравственно-патриотического воспитания дошкольников  «Моя Родина - Россия»</dc:title>
  <dc:creator>RePack by Diakov</dc:creator>
  <cp:lastModifiedBy>Пользователь Windows</cp:lastModifiedBy>
  <cp:revision>80</cp:revision>
  <dcterms:created xsi:type="dcterms:W3CDTF">2021-02-22T16:53:28Z</dcterms:created>
  <dcterms:modified xsi:type="dcterms:W3CDTF">2022-10-07T05:50:30Z</dcterms:modified>
</cp:coreProperties>
</file>